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 id="2147483655" r:id="rId6"/>
    <p:sldMasterId id="2147483656" r:id="rId7"/>
    <p:sldMasterId id="2147483657" r:id="rId8"/>
    <p:sldMasterId id="2147483758" r:id="rId9"/>
    <p:sldMasterId id="2147483770" r:id="rId10"/>
    <p:sldMasterId id="2147483782" r:id="rId11"/>
    <p:sldMasterId id="2147483818" r:id="rId12"/>
    <p:sldMasterId id="2147483831" r:id="rId13"/>
    <p:sldMasterId id="2147483844" r:id="rId14"/>
    <p:sldMasterId id="2147483856" r:id="rId15"/>
    <p:sldMasterId id="2147483869" r:id="rId16"/>
    <p:sldMasterId id="2147483884" r:id="rId17"/>
    <p:sldMasterId id="2147483897" r:id="rId18"/>
    <p:sldMasterId id="2147483910" r:id="rId19"/>
    <p:sldMasterId id="2147483915" r:id="rId20"/>
    <p:sldMasterId id="2147483927" r:id="rId21"/>
    <p:sldMasterId id="2147484004" r:id="rId22"/>
  </p:sldMasterIdLst>
  <p:notesMasterIdLst>
    <p:notesMasterId r:id="rId83"/>
  </p:notesMasterIdLst>
  <p:handoutMasterIdLst>
    <p:handoutMasterId r:id="rId84"/>
  </p:handoutMasterIdLst>
  <p:sldIdLst>
    <p:sldId id="599" r:id="rId23"/>
    <p:sldId id="628" r:id="rId24"/>
    <p:sldId id="565" r:id="rId25"/>
    <p:sldId id="566" r:id="rId26"/>
    <p:sldId id="568" r:id="rId27"/>
    <p:sldId id="569" r:id="rId28"/>
    <p:sldId id="582" r:id="rId29"/>
    <p:sldId id="577" r:id="rId30"/>
    <p:sldId id="570" r:id="rId31"/>
    <p:sldId id="581" r:id="rId32"/>
    <p:sldId id="571" r:id="rId33"/>
    <p:sldId id="573" r:id="rId34"/>
    <p:sldId id="630" r:id="rId35"/>
    <p:sldId id="632" r:id="rId36"/>
    <p:sldId id="662" r:id="rId37"/>
    <p:sldId id="666" r:id="rId38"/>
    <p:sldId id="661" r:id="rId39"/>
    <p:sldId id="660" r:id="rId40"/>
    <p:sldId id="665" r:id="rId41"/>
    <p:sldId id="633" r:id="rId42"/>
    <p:sldId id="667" r:id="rId43"/>
    <p:sldId id="668" r:id="rId44"/>
    <p:sldId id="669" r:id="rId45"/>
    <p:sldId id="634" r:id="rId46"/>
    <p:sldId id="670" r:id="rId47"/>
    <p:sldId id="672" r:id="rId48"/>
    <p:sldId id="674" r:id="rId49"/>
    <p:sldId id="673" r:id="rId50"/>
    <p:sldId id="635" r:id="rId51"/>
    <p:sldId id="636" r:id="rId52"/>
    <p:sldId id="637" r:id="rId53"/>
    <p:sldId id="638" r:id="rId54"/>
    <p:sldId id="675" r:id="rId55"/>
    <p:sldId id="676" r:id="rId56"/>
    <p:sldId id="639" r:id="rId57"/>
    <p:sldId id="678" r:id="rId58"/>
    <p:sldId id="679" r:id="rId59"/>
    <p:sldId id="680" r:id="rId60"/>
    <p:sldId id="682" r:id="rId61"/>
    <p:sldId id="640" r:id="rId62"/>
    <p:sldId id="683" r:id="rId63"/>
    <p:sldId id="766" r:id="rId64"/>
    <p:sldId id="765" r:id="rId65"/>
    <p:sldId id="642" r:id="rId66"/>
    <p:sldId id="643" r:id="rId67"/>
    <p:sldId id="644" r:id="rId68"/>
    <p:sldId id="645" r:id="rId69"/>
    <p:sldId id="646" r:id="rId70"/>
    <p:sldId id="684" r:id="rId71"/>
    <p:sldId id="647" r:id="rId72"/>
    <p:sldId id="648" r:id="rId73"/>
    <p:sldId id="649" r:id="rId74"/>
    <p:sldId id="767" r:id="rId75"/>
    <p:sldId id="650" r:id="rId76"/>
    <p:sldId id="653" r:id="rId77"/>
    <p:sldId id="771" r:id="rId78"/>
    <p:sldId id="654" r:id="rId79"/>
    <p:sldId id="659" r:id="rId80"/>
    <p:sldId id="657" r:id="rId81"/>
    <p:sldId id="656" r:id="rId82"/>
  </p:sldIdLst>
  <p:sldSz cx="11522075" cy="6480175"/>
  <p:notesSz cx="6761163" cy="9942513"/>
  <p:defaultTextStyle>
    <a:defPPr>
      <a:defRPr lang="zh-CN"/>
    </a:defPPr>
    <a:lvl1pPr algn="l"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041">
          <p15:clr>
            <a:srgbClr val="A4A3A4"/>
          </p15:clr>
        </p15:guide>
        <p15:guide id="2" pos="36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31E"/>
    <a:srgbClr val="00AA3C"/>
    <a:srgbClr val="910582"/>
    <a:srgbClr val="FFB432"/>
    <a:srgbClr val="00A0E6"/>
    <a:srgbClr val="F06432"/>
    <a:srgbClr val="143282"/>
    <a:srgbClr val="5F1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8309" autoAdjust="0"/>
  </p:normalViewPr>
  <p:slideViewPr>
    <p:cSldViewPr>
      <p:cViewPr varScale="1">
        <p:scale>
          <a:sx n="62" d="100"/>
          <a:sy n="62" d="100"/>
        </p:scale>
        <p:origin x="948" y="56"/>
      </p:cViewPr>
      <p:guideLst>
        <p:guide orient="horz" pos="2041"/>
        <p:guide pos="362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8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29837" cy="497126"/>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charset="0"/>
                <a:cs typeface="宋体" charset="0"/>
              </a:defRPr>
            </a:lvl1pPr>
          </a:lstStyle>
          <a:p>
            <a:pPr>
              <a:defRPr/>
            </a:pPr>
            <a:endParaRPr lang="en-US" altLang="zh-CN" dirty="0">
              <a:ea typeface="黑体" pitchFamily="2" charset="-122"/>
            </a:endParaRPr>
          </a:p>
        </p:txBody>
      </p:sp>
      <p:sp>
        <p:nvSpPr>
          <p:cNvPr id="26627" name="Rectangle 3"/>
          <p:cNvSpPr>
            <a:spLocks noGrp="1" noChangeArrowheads="1"/>
          </p:cNvSpPr>
          <p:nvPr>
            <p:ph type="dt" sz="quarter" idx="1"/>
          </p:nvPr>
        </p:nvSpPr>
        <p:spPr bwMode="auto">
          <a:xfrm>
            <a:off x="3829761" y="0"/>
            <a:ext cx="2929837" cy="497126"/>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charset="0"/>
                <a:cs typeface="宋体" charset="0"/>
              </a:defRPr>
            </a:lvl1pPr>
          </a:lstStyle>
          <a:p>
            <a:pPr>
              <a:defRPr/>
            </a:pPr>
            <a:endParaRPr lang="en-US" altLang="zh-CN" dirty="0">
              <a:ea typeface="黑体" pitchFamily="2" charset="-122"/>
            </a:endParaRPr>
          </a:p>
        </p:txBody>
      </p:sp>
      <p:sp>
        <p:nvSpPr>
          <p:cNvPr id="26628" name="Rectangle 4"/>
          <p:cNvSpPr>
            <a:spLocks noGrp="1" noChangeArrowheads="1"/>
          </p:cNvSpPr>
          <p:nvPr>
            <p:ph type="ftr" sz="quarter" idx="2"/>
          </p:nvPr>
        </p:nvSpPr>
        <p:spPr bwMode="auto">
          <a:xfrm>
            <a:off x="0" y="9443662"/>
            <a:ext cx="2929837" cy="497126"/>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charset="0"/>
                <a:cs typeface="宋体" charset="0"/>
              </a:defRPr>
            </a:lvl1pPr>
          </a:lstStyle>
          <a:p>
            <a:pPr>
              <a:defRPr/>
            </a:pPr>
            <a:endParaRPr lang="en-US" altLang="zh-CN" dirty="0">
              <a:ea typeface="黑体" pitchFamily="2" charset="-122"/>
            </a:endParaRPr>
          </a:p>
        </p:txBody>
      </p:sp>
      <p:sp>
        <p:nvSpPr>
          <p:cNvPr id="26629" name="Rectangle 5"/>
          <p:cNvSpPr>
            <a:spLocks noGrp="1" noChangeArrowheads="1"/>
          </p:cNvSpPr>
          <p:nvPr>
            <p:ph type="sldNum" sz="quarter" idx="3"/>
          </p:nvPr>
        </p:nvSpPr>
        <p:spPr bwMode="auto">
          <a:xfrm>
            <a:off x="3829761" y="9443662"/>
            <a:ext cx="2929837" cy="497126"/>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4A19F31-2346-4108-94F1-03568DE7768C}" type="slidenum">
              <a:rPr lang="en-US" altLang="zh-CN">
                <a:ea typeface="黑体" pitchFamily="2" charset="-122"/>
              </a:rPr>
              <a:pPr>
                <a:defRPr/>
              </a:pPr>
              <a:t>‹#›</a:t>
            </a:fld>
            <a:endParaRPr lang="en-US" altLang="zh-CN" dirty="0">
              <a:ea typeface="黑体" pitchFamily="2" charset="-122"/>
            </a:endParaRPr>
          </a:p>
        </p:txBody>
      </p:sp>
    </p:spTree>
    <p:extLst>
      <p:ext uri="{BB962C8B-B14F-4D97-AF65-F5344CB8AC3E}">
        <p14:creationId xmlns:p14="http://schemas.microsoft.com/office/powerpoint/2010/main" val="3875801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29837" cy="497126"/>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黑体" pitchFamily="2" charset="-122"/>
                <a:cs typeface="黑体" pitchFamily="2" charset="-122"/>
              </a:defRPr>
            </a:lvl1pPr>
          </a:lstStyle>
          <a:p>
            <a:pPr>
              <a:defRPr/>
            </a:pPr>
            <a:endParaRPr lang="en-US" altLang="zh-CN" dirty="0"/>
          </a:p>
        </p:txBody>
      </p:sp>
      <p:sp>
        <p:nvSpPr>
          <p:cNvPr id="9219" name="Rectangle 3"/>
          <p:cNvSpPr>
            <a:spLocks noGrp="1" noChangeArrowheads="1"/>
          </p:cNvSpPr>
          <p:nvPr>
            <p:ph type="dt" idx="1"/>
          </p:nvPr>
        </p:nvSpPr>
        <p:spPr bwMode="auto">
          <a:xfrm>
            <a:off x="3829761" y="0"/>
            <a:ext cx="2929837" cy="497126"/>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黑体" pitchFamily="2" charset="-122"/>
                <a:cs typeface="黑体" pitchFamily="2" charset="-122"/>
              </a:defRPr>
            </a:lvl1pPr>
          </a:lstStyle>
          <a:p>
            <a:pPr>
              <a:defRPr/>
            </a:pPr>
            <a:endParaRPr lang="en-US" altLang="zh-CN" dirty="0"/>
          </a:p>
        </p:txBody>
      </p:sp>
      <p:sp>
        <p:nvSpPr>
          <p:cNvPr id="102404" name="Rectangle 4"/>
          <p:cNvSpPr>
            <a:spLocks noGrp="1" noRot="1" noChangeAspect="1" noChangeArrowheads="1" noTextEdit="1"/>
          </p:cNvSpPr>
          <p:nvPr>
            <p:ph type="sldImg" idx="2"/>
          </p:nvPr>
        </p:nvSpPr>
        <p:spPr bwMode="auto">
          <a:xfrm>
            <a:off x="68263" y="746125"/>
            <a:ext cx="6624637" cy="37274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76117" y="4722694"/>
            <a:ext cx="5408930" cy="4474131"/>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p>
            <a:pPr lvl="0"/>
            <a:r>
              <a:rPr lang="zh-CN" altLang="en-US" noProof="0" dirty="0"/>
              <a:t>单击此处编辑母版文本样式</a:t>
            </a:r>
            <a:endParaRPr lang="en-US" altLang="zh-CN" noProof="0" dirty="0"/>
          </a:p>
          <a:p>
            <a:pPr lvl="1"/>
            <a:r>
              <a:rPr lang="zh-CN" altLang="en-US" noProof="0" dirty="0"/>
              <a:t>第二级</a:t>
            </a:r>
            <a:endParaRPr lang="en-US" altLang="zh-CN" noProof="0" dirty="0"/>
          </a:p>
          <a:p>
            <a:pPr lvl="2"/>
            <a:r>
              <a:rPr lang="zh-CN" altLang="en-US" noProof="0" dirty="0"/>
              <a:t>第三级</a:t>
            </a:r>
            <a:endParaRPr lang="en-US" altLang="zh-CN" noProof="0" dirty="0"/>
          </a:p>
          <a:p>
            <a:pPr lvl="3"/>
            <a:r>
              <a:rPr lang="zh-CN" altLang="en-US" noProof="0" dirty="0"/>
              <a:t>第四级</a:t>
            </a:r>
            <a:endParaRPr lang="en-US" altLang="zh-CN" noProof="0" dirty="0"/>
          </a:p>
          <a:p>
            <a:pPr lvl="4"/>
            <a:r>
              <a:rPr lang="zh-CN" altLang="en-US" noProof="0" dirty="0"/>
              <a:t>第五级</a:t>
            </a:r>
          </a:p>
        </p:txBody>
      </p:sp>
      <p:sp>
        <p:nvSpPr>
          <p:cNvPr id="9222" name="Rectangle 6"/>
          <p:cNvSpPr>
            <a:spLocks noGrp="1" noChangeArrowheads="1"/>
          </p:cNvSpPr>
          <p:nvPr>
            <p:ph type="ftr" sz="quarter" idx="4"/>
          </p:nvPr>
        </p:nvSpPr>
        <p:spPr bwMode="auto">
          <a:xfrm>
            <a:off x="0" y="9443662"/>
            <a:ext cx="2929837" cy="497126"/>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黑体" pitchFamily="2" charset="-122"/>
                <a:cs typeface="黑体" pitchFamily="2" charset="-122"/>
              </a:defRPr>
            </a:lvl1pPr>
          </a:lstStyle>
          <a:p>
            <a:pPr>
              <a:defRPr/>
            </a:pPr>
            <a:endParaRPr lang="en-US" altLang="zh-CN" dirty="0"/>
          </a:p>
        </p:txBody>
      </p:sp>
      <p:sp>
        <p:nvSpPr>
          <p:cNvPr id="9223" name="Rectangle 7"/>
          <p:cNvSpPr>
            <a:spLocks noGrp="1" noChangeArrowheads="1"/>
          </p:cNvSpPr>
          <p:nvPr>
            <p:ph type="sldNum" sz="quarter" idx="5"/>
          </p:nvPr>
        </p:nvSpPr>
        <p:spPr bwMode="auto">
          <a:xfrm>
            <a:off x="3829761" y="9443662"/>
            <a:ext cx="2929837" cy="497126"/>
          </a:xfrm>
          <a:prstGeom prst="rect">
            <a:avLst/>
          </a:prstGeom>
          <a:noFill/>
          <a:ln>
            <a:noFill/>
          </a:ln>
          <a:effectLst/>
          <a:extLs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ea typeface="黑体" pitchFamily="2" charset="-122"/>
              </a:defRPr>
            </a:lvl1pPr>
          </a:lstStyle>
          <a:p>
            <a:pPr>
              <a:defRPr/>
            </a:pPr>
            <a:fld id="{FAE21EBC-A146-458B-9647-DB55E4478E06}" type="slidenum">
              <a:rPr lang="en-US" altLang="zh-CN" smtClean="0"/>
              <a:pPr>
                <a:defRPr/>
              </a:pPr>
              <a:t>‹#›</a:t>
            </a:fld>
            <a:endParaRPr lang="en-US" altLang="zh-CN" dirty="0"/>
          </a:p>
        </p:txBody>
      </p:sp>
    </p:spTree>
    <p:extLst>
      <p:ext uri="{BB962C8B-B14F-4D97-AF65-F5344CB8AC3E}">
        <p14:creationId xmlns:p14="http://schemas.microsoft.com/office/powerpoint/2010/main" val="2967105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黑体" pitchFamily="2" charset="-122"/>
        <a:cs typeface="黑体" pitchFamily="2" charset="-122"/>
      </a:defRPr>
    </a:lvl1pPr>
    <a:lvl2pPr marL="457200" algn="l" rtl="0" eaLnBrk="0" fontAlgn="base" hangingPunct="0">
      <a:spcBef>
        <a:spcPct val="30000"/>
      </a:spcBef>
      <a:spcAft>
        <a:spcPct val="0"/>
      </a:spcAft>
      <a:defRPr kumimoji="1" sz="1200" kern="1200">
        <a:solidFill>
          <a:schemeClr val="tx1"/>
        </a:solidFill>
        <a:latin typeface="Arial" charset="0"/>
        <a:ea typeface="黑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黑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黑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黑体" pitchFamily="2" charset="-122"/>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xfrm>
            <a:off x="68263" y="746125"/>
            <a:ext cx="6624637"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dirty="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宋体" pitchFamily="2" charset="-122"/>
              </a:defRPr>
            </a:lvl1pPr>
            <a:lvl2pPr marL="685817" indent="-263776">
              <a:defRPr sz="2800">
                <a:solidFill>
                  <a:schemeClr val="tx1"/>
                </a:solidFill>
                <a:latin typeface="Arial" charset="0"/>
                <a:ea typeface="宋体" pitchFamily="2" charset="-122"/>
              </a:defRPr>
            </a:lvl2pPr>
            <a:lvl3pPr marL="1055103" indent="-211021">
              <a:defRPr sz="2800">
                <a:solidFill>
                  <a:schemeClr val="tx1"/>
                </a:solidFill>
                <a:latin typeface="Arial" charset="0"/>
                <a:ea typeface="宋体" pitchFamily="2" charset="-122"/>
              </a:defRPr>
            </a:lvl3pPr>
            <a:lvl4pPr marL="1477145" indent="-211021">
              <a:defRPr sz="2800">
                <a:solidFill>
                  <a:schemeClr val="tx1"/>
                </a:solidFill>
                <a:latin typeface="Arial" charset="0"/>
                <a:ea typeface="宋体" pitchFamily="2" charset="-122"/>
              </a:defRPr>
            </a:lvl4pPr>
            <a:lvl5pPr marL="1899186" indent="-211021">
              <a:defRPr sz="2800">
                <a:solidFill>
                  <a:schemeClr val="tx1"/>
                </a:solidFill>
                <a:latin typeface="Arial" charset="0"/>
                <a:ea typeface="宋体" pitchFamily="2" charset="-122"/>
              </a:defRPr>
            </a:lvl5pPr>
            <a:lvl6pPr marL="2321227" indent="-211021" eaLnBrk="0" fontAlgn="base" hangingPunct="0">
              <a:spcBef>
                <a:spcPct val="0"/>
              </a:spcBef>
              <a:spcAft>
                <a:spcPct val="0"/>
              </a:spcAft>
              <a:defRPr sz="2800">
                <a:solidFill>
                  <a:schemeClr val="tx1"/>
                </a:solidFill>
                <a:latin typeface="Arial" charset="0"/>
                <a:ea typeface="宋体" pitchFamily="2" charset="-122"/>
              </a:defRPr>
            </a:lvl6pPr>
            <a:lvl7pPr marL="2743269" indent="-211021" eaLnBrk="0" fontAlgn="base" hangingPunct="0">
              <a:spcBef>
                <a:spcPct val="0"/>
              </a:spcBef>
              <a:spcAft>
                <a:spcPct val="0"/>
              </a:spcAft>
              <a:defRPr sz="2800">
                <a:solidFill>
                  <a:schemeClr val="tx1"/>
                </a:solidFill>
                <a:latin typeface="Arial" charset="0"/>
                <a:ea typeface="宋体" pitchFamily="2" charset="-122"/>
              </a:defRPr>
            </a:lvl7pPr>
            <a:lvl8pPr marL="3165310" indent="-211021" eaLnBrk="0" fontAlgn="base" hangingPunct="0">
              <a:spcBef>
                <a:spcPct val="0"/>
              </a:spcBef>
              <a:spcAft>
                <a:spcPct val="0"/>
              </a:spcAft>
              <a:defRPr sz="2800">
                <a:solidFill>
                  <a:schemeClr val="tx1"/>
                </a:solidFill>
                <a:latin typeface="Arial" charset="0"/>
                <a:ea typeface="宋体" pitchFamily="2" charset="-122"/>
              </a:defRPr>
            </a:lvl8pPr>
            <a:lvl9pPr marL="3587351" indent="-211021" eaLnBrk="0" fontAlgn="base" hangingPunct="0">
              <a:spcBef>
                <a:spcPct val="0"/>
              </a:spcBef>
              <a:spcAft>
                <a:spcPct val="0"/>
              </a:spcAft>
              <a:defRPr sz="2800">
                <a:solidFill>
                  <a:schemeClr val="tx1"/>
                </a:solidFill>
                <a:latin typeface="Arial"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D7B92C-6320-4388-BB77-5EDEB47B8590}" type="slidenum">
              <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48106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263" y="746125"/>
            <a:ext cx="6624637" cy="372745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573A95F-5282-4B7A-A2B8-7C506CDDEB7A}" type="slidenum">
              <a:rPr lang="zh-CN" altLang="en-US" smtClean="0"/>
              <a:pPr/>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xfrm>
            <a:off x="68263" y="746125"/>
            <a:ext cx="6624637"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dirty="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宋体" pitchFamily="2" charset="-122"/>
              </a:defRPr>
            </a:lvl1pPr>
            <a:lvl2pPr marL="685817" indent="-263776">
              <a:defRPr sz="2800">
                <a:solidFill>
                  <a:schemeClr val="tx1"/>
                </a:solidFill>
                <a:latin typeface="Arial" charset="0"/>
                <a:ea typeface="宋体" pitchFamily="2" charset="-122"/>
              </a:defRPr>
            </a:lvl2pPr>
            <a:lvl3pPr marL="1055103" indent="-211021">
              <a:defRPr sz="2800">
                <a:solidFill>
                  <a:schemeClr val="tx1"/>
                </a:solidFill>
                <a:latin typeface="Arial" charset="0"/>
                <a:ea typeface="宋体" pitchFamily="2" charset="-122"/>
              </a:defRPr>
            </a:lvl3pPr>
            <a:lvl4pPr marL="1477145" indent="-211021">
              <a:defRPr sz="2800">
                <a:solidFill>
                  <a:schemeClr val="tx1"/>
                </a:solidFill>
                <a:latin typeface="Arial" charset="0"/>
                <a:ea typeface="宋体" pitchFamily="2" charset="-122"/>
              </a:defRPr>
            </a:lvl4pPr>
            <a:lvl5pPr marL="1899186" indent="-211021">
              <a:defRPr sz="2800">
                <a:solidFill>
                  <a:schemeClr val="tx1"/>
                </a:solidFill>
                <a:latin typeface="Arial" charset="0"/>
                <a:ea typeface="宋体" pitchFamily="2" charset="-122"/>
              </a:defRPr>
            </a:lvl5pPr>
            <a:lvl6pPr marL="2321227" indent="-211021" eaLnBrk="0" fontAlgn="base" hangingPunct="0">
              <a:spcBef>
                <a:spcPct val="0"/>
              </a:spcBef>
              <a:spcAft>
                <a:spcPct val="0"/>
              </a:spcAft>
              <a:defRPr sz="2800">
                <a:solidFill>
                  <a:schemeClr val="tx1"/>
                </a:solidFill>
                <a:latin typeface="Arial" charset="0"/>
                <a:ea typeface="宋体" pitchFamily="2" charset="-122"/>
              </a:defRPr>
            </a:lvl6pPr>
            <a:lvl7pPr marL="2743269" indent="-211021" eaLnBrk="0" fontAlgn="base" hangingPunct="0">
              <a:spcBef>
                <a:spcPct val="0"/>
              </a:spcBef>
              <a:spcAft>
                <a:spcPct val="0"/>
              </a:spcAft>
              <a:defRPr sz="2800">
                <a:solidFill>
                  <a:schemeClr val="tx1"/>
                </a:solidFill>
                <a:latin typeface="Arial" charset="0"/>
                <a:ea typeface="宋体" pitchFamily="2" charset="-122"/>
              </a:defRPr>
            </a:lvl7pPr>
            <a:lvl8pPr marL="3165310" indent="-211021" eaLnBrk="0" fontAlgn="base" hangingPunct="0">
              <a:spcBef>
                <a:spcPct val="0"/>
              </a:spcBef>
              <a:spcAft>
                <a:spcPct val="0"/>
              </a:spcAft>
              <a:defRPr sz="2800">
                <a:solidFill>
                  <a:schemeClr val="tx1"/>
                </a:solidFill>
                <a:latin typeface="Arial" charset="0"/>
                <a:ea typeface="宋体" pitchFamily="2" charset="-122"/>
              </a:defRPr>
            </a:lvl8pPr>
            <a:lvl9pPr marL="3587351" indent="-211021" eaLnBrk="0" fontAlgn="base" hangingPunct="0">
              <a:spcBef>
                <a:spcPct val="0"/>
              </a:spcBef>
              <a:spcAft>
                <a:spcPct val="0"/>
              </a:spcAft>
              <a:defRPr sz="2800">
                <a:solidFill>
                  <a:schemeClr val="tx1"/>
                </a:solidFill>
                <a:latin typeface="Arial"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D7B92C-6320-4388-BB77-5EDEB47B8590}" type="slidenum">
              <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481068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xfrm>
            <a:off x="68263" y="746125"/>
            <a:ext cx="6624637"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dirty="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宋体" pitchFamily="2" charset="-122"/>
              </a:defRPr>
            </a:lvl1pPr>
            <a:lvl2pPr marL="685817" indent="-263776">
              <a:defRPr sz="2800">
                <a:solidFill>
                  <a:schemeClr val="tx1"/>
                </a:solidFill>
                <a:latin typeface="Arial" charset="0"/>
                <a:ea typeface="宋体" pitchFamily="2" charset="-122"/>
              </a:defRPr>
            </a:lvl2pPr>
            <a:lvl3pPr marL="1055103" indent="-211021">
              <a:defRPr sz="2800">
                <a:solidFill>
                  <a:schemeClr val="tx1"/>
                </a:solidFill>
                <a:latin typeface="Arial" charset="0"/>
                <a:ea typeface="宋体" pitchFamily="2" charset="-122"/>
              </a:defRPr>
            </a:lvl3pPr>
            <a:lvl4pPr marL="1477145" indent="-211021">
              <a:defRPr sz="2800">
                <a:solidFill>
                  <a:schemeClr val="tx1"/>
                </a:solidFill>
                <a:latin typeface="Arial" charset="0"/>
                <a:ea typeface="宋体" pitchFamily="2" charset="-122"/>
              </a:defRPr>
            </a:lvl4pPr>
            <a:lvl5pPr marL="1899186" indent="-211021">
              <a:defRPr sz="2800">
                <a:solidFill>
                  <a:schemeClr val="tx1"/>
                </a:solidFill>
                <a:latin typeface="Arial" charset="0"/>
                <a:ea typeface="宋体" pitchFamily="2" charset="-122"/>
              </a:defRPr>
            </a:lvl5pPr>
            <a:lvl6pPr marL="2321227" indent="-211021" eaLnBrk="0" fontAlgn="base" hangingPunct="0">
              <a:spcBef>
                <a:spcPct val="0"/>
              </a:spcBef>
              <a:spcAft>
                <a:spcPct val="0"/>
              </a:spcAft>
              <a:defRPr sz="2800">
                <a:solidFill>
                  <a:schemeClr val="tx1"/>
                </a:solidFill>
                <a:latin typeface="Arial" charset="0"/>
                <a:ea typeface="宋体" pitchFamily="2" charset="-122"/>
              </a:defRPr>
            </a:lvl6pPr>
            <a:lvl7pPr marL="2743269" indent="-211021" eaLnBrk="0" fontAlgn="base" hangingPunct="0">
              <a:spcBef>
                <a:spcPct val="0"/>
              </a:spcBef>
              <a:spcAft>
                <a:spcPct val="0"/>
              </a:spcAft>
              <a:defRPr sz="2800">
                <a:solidFill>
                  <a:schemeClr val="tx1"/>
                </a:solidFill>
                <a:latin typeface="Arial" charset="0"/>
                <a:ea typeface="宋体" pitchFamily="2" charset="-122"/>
              </a:defRPr>
            </a:lvl7pPr>
            <a:lvl8pPr marL="3165310" indent="-211021" eaLnBrk="0" fontAlgn="base" hangingPunct="0">
              <a:spcBef>
                <a:spcPct val="0"/>
              </a:spcBef>
              <a:spcAft>
                <a:spcPct val="0"/>
              </a:spcAft>
              <a:defRPr sz="2800">
                <a:solidFill>
                  <a:schemeClr val="tx1"/>
                </a:solidFill>
                <a:latin typeface="Arial" charset="0"/>
                <a:ea typeface="宋体" pitchFamily="2" charset="-122"/>
              </a:defRPr>
            </a:lvl8pPr>
            <a:lvl9pPr marL="3587351" indent="-211021" eaLnBrk="0" fontAlgn="base" hangingPunct="0">
              <a:spcBef>
                <a:spcPct val="0"/>
              </a:spcBef>
              <a:spcAft>
                <a:spcPct val="0"/>
              </a:spcAft>
              <a:defRPr sz="2800">
                <a:solidFill>
                  <a:schemeClr val="tx1"/>
                </a:solidFill>
                <a:latin typeface="Arial"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D7B92C-6320-4388-BB77-5EDEB47B8590}" type="slidenum">
              <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48106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xfrm>
            <a:off x="68263" y="746125"/>
            <a:ext cx="6624637"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dirty="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宋体" pitchFamily="2" charset="-122"/>
              </a:defRPr>
            </a:lvl1pPr>
            <a:lvl2pPr marL="685817" indent="-263776">
              <a:defRPr sz="2800">
                <a:solidFill>
                  <a:schemeClr val="tx1"/>
                </a:solidFill>
                <a:latin typeface="Arial" charset="0"/>
                <a:ea typeface="宋体" pitchFamily="2" charset="-122"/>
              </a:defRPr>
            </a:lvl2pPr>
            <a:lvl3pPr marL="1055103" indent="-211021">
              <a:defRPr sz="2800">
                <a:solidFill>
                  <a:schemeClr val="tx1"/>
                </a:solidFill>
                <a:latin typeface="Arial" charset="0"/>
                <a:ea typeface="宋体" pitchFamily="2" charset="-122"/>
              </a:defRPr>
            </a:lvl3pPr>
            <a:lvl4pPr marL="1477145" indent="-211021">
              <a:defRPr sz="2800">
                <a:solidFill>
                  <a:schemeClr val="tx1"/>
                </a:solidFill>
                <a:latin typeface="Arial" charset="0"/>
                <a:ea typeface="宋体" pitchFamily="2" charset="-122"/>
              </a:defRPr>
            </a:lvl4pPr>
            <a:lvl5pPr marL="1899186" indent="-211021">
              <a:defRPr sz="2800">
                <a:solidFill>
                  <a:schemeClr val="tx1"/>
                </a:solidFill>
                <a:latin typeface="Arial" charset="0"/>
                <a:ea typeface="宋体" pitchFamily="2" charset="-122"/>
              </a:defRPr>
            </a:lvl5pPr>
            <a:lvl6pPr marL="2321227" indent="-211021" eaLnBrk="0" fontAlgn="base" hangingPunct="0">
              <a:spcBef>
                <a:spcPct val="0"/>
              </a:spcBef>
              <a:spcAft>
                <a:spcPct val="0"/>
              </a:spcAft>
              <a:defRPr sz="2800">
                <a:solidFill>
                  <a:schemeClr val="tx1"/>
                </a:solidFill>
                <a:latin typeface="Arial" charset="0"/>
                <a:ea typeface="宋体" pitchFamily="2" charset="-122"/>
              </a:defRPr>
            </a:lvl6pPr>
            <a:lvl7pPr marL="2743269" indent="-211021" eaLnBrk="0" fontAlgn="base" hangingPunct="0">
              <a:spcBef>
                <a:spcPct val="0"/>
              </a:spcBef>
              <a:spcAft>
                <a:spcPct val="0"/>
              </a:spcAft>
              <a:defRPr sz="2800">
                <a:solidFill>
                  <a:schemeClr val="tx1"/>
                </a:solidFill>
                <a:latin typeface="Arial" charset="0"/>
                <a:ea typeface="宋体" pitchFamily="2" charset="-122"/>
              </a:defRPr>
            </a:lvl7pPr>
            <a:lvl8pPr marL="3165310" indent="-211021" eaLnBrk="0" fontAlgn="base" hangingPunct="0">
              <a:spcBef>
                <a:spcPct val="0"/>
              </a:spcBef>
              <a:spcAft>
                <a:spcPct val="0"/>
              </a:spcAft>
              <a:defRPr sz="2800">
                <a:solidFill>
                  <a:schemeClr val="tx1"/>
                </a:solidFill>
                <a:latin typeface="Arial" charset="0"/>
                <a:ea typeface="宋体" pitchFamily="2" charset="-122"/>
              </a:defRPr>
            </a:lvl8pPr>
            <a:lvl9pPr marL="3587351" indent="-211021" eaLnBrk="0" fontAlgn="base" hangingPunct="0">
              <a:spcBef>
                <a:spcPct val="0"/>
              </a:spcBef>
              <a:spcAft>
                <a:spcPct val="0"/>
              </a:spcAft>
              <a:defRPr sz="2800">
                <a:solidFill>
                  <a:schemeClr val="tx1"/>
                </a:solidFill>
                <a:latin typeface="Arial"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D7B92C-6320-4388-BB77-5EDEB47B8590}" type="slidenum">
              <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48106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xfrm>
            <a:off x="68263" y="746125"/>
            <a:ext cx="6624637"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dirty="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宋体" pitchFamily="2" charset="-122"/>
              </a:defRPr>
            </a:lvl1pPr>
            <a:lvl2pPr marL="685817" indent="-263776">
              <a:defRPr sz="2800">
                <a:solidFill>
                  <a:schemeClr val="tx1"/>
                </a:solidFill>
                <a:latin typeface="Arial" charset="0"/>
                <a:ea typeface="宋体" pitchFamily="2" charset="-122"/>
              </a:defRPr>
            </a:lvl2pPr>
            <a:lvl3pPr marL="1055103" indent="-211021">
              <a:defRPr sz="2800">
                <a:solidFill>
                  <a:schemeClr val="tx1"/>
                </a:solidFill>
                <a:latin typeface="Arial" charset="0"/>
                <a:ea typeface="宋体" pitchFamily="2" charset="-122"/>
              </a:defRPr>
            </a:lvl3pPr>
            <a:lvl4pPr marL="1477145" indent="-211021">
              <a:defRPr sz="2800">
                <a:solidFill>
                  <a:schemeClr val="tx1"/>
                </a:solidFill>
                <a:latin typeface="Arial" charset="0"/>
                <a:ea typeface="宋体" pitchFamily="2" charset="-122"/>
              </a:defRPr>
            </a:lvl4pPr>
            <a:lvl5pPr marL="1899186" indent="-211021">
              <a:defRPr sz="2800">
                <a:solidFill>
                  <a:schemeClr val="tx1"/>
                </a:solidFill>
                <a:latin typeface="Arial" charset="0"/>
                <a:ea typeface="宋体" pitchFamily="2" charset="-122"/>
              </a:defRPr>
            </a:lvl5pPr>
            <a:lvl6pPr marL="2321227" indent="-211021" eaLnBrk="0" fontAlgn="base" hangingPunct="0">
              <a:spcBef>
                <a:spcPct val="0"/>
              </a:spcBef>
              <a:spcAft>
                <a:spcPct val="0"/>
              </a:spcAft>
              <a:defRPr sz="2800">
                <a:solidFill>
                  <a:schemeClr val="tx1"/>
                </a:solidFill>
                <a:latin typeface="Arial" charset="0"/>
                <a:ea typeface="宋体" pitchFamily="2" charset="-122"/>
              </a:defRPr>
            </a:lvl6pPr>
            <a:lvl7pPr marL="2743269" indent="-211021" eaLnBrk="0" fontAlgn="base" hangingPunct="0">
              <a:spcBef>
                <a:spcPct val="0"/>
              </a:spcBef>
              <a:spcAft>
                <a:spcPct val="0"/>
              </a:spcAft>
              <a:defRPr sz="2800">
                <a:solidFill>
                  <a:schemeClr val="tx1"/>
                </a:solidFill>
                <a:latin typeface="Arial" charset="0"/>
                <a:ea typeface="宋体" pitchFamily="2" charset="-122"/>
              </a:defRPr>
            </a:lvl7pPr>
            <a:lvl8pPr marL="3165310" indent="-211021" eaLnBrk="0" fontAlgn="base" hangingPunct="0">
              <a:spcBef>
                <a:spcPct val="0"/>
              </a:spcBef>
              <a:spcAft>
                <a:spcPct val="0"/>
              </a:spcAft>
              <a:defRPr sz="2800">
                <a:solidFill>
                  <a:schemeClr val="tx1"/>
                </a:solidFill>
                <a:latin typeface="Arial" charset="0"/>
                <a:ea typeface="宋体" pitchFamily="2" charset="-122"/>
              </a:defRPr>
            </a:lvl8pPr>
            <a:lvl9pPr marL="3587351" indent="-211021" eaLnBrk="0" fontAlgn="base" hangingPunct="0">
              <a:spcBef>
                <a:spcPct val="0"/>
              </a:spcBef>
              <a:spcAft>
                <a:spcPct val="0"/>
              </a:spcAft>
              <a:defRPr sz="2800">
                <a:solidFill>
                  <a:schemeClr val="tx1"/>
                </a:solidFill>
                <a:latin typeface="Arial" charset="0"/>
                <a:ea typeface="宋体"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D7B92C-6320-4388-BB77-5EDEB47B8590}" type="slidenum">
              <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481068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9349423D-4B3B-4D09-882A-F8FB993DCD2C}" type="slidenum">
              <a:rPr lang="en-US" altLang="zh-CN" smtClean="0"/>
              <a:pPr>
                <a:defRPr/>
              </a:pPr>
              <a:t>‹#›</a:t>
            </a:fld>
            <a:endParaRPr lang="en-US" altLang="zh-CN"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D8ACA1BE-7E3D-4104-9A98-6D8BBC5FE619}" type="slidenum">
              <a:rPr lang="en-US" altLang="zh-CN" smtClean="0"/>
              <a:pPr>
                <a:defRPr/>
              </a:pPr>
              <a:t>‹#›</a:t>
            </a:fld>
            <a:endParaRPr lang="en-US" altLang="zh-CN"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20"/>
          <p:cNvSpPr>
            <a:spLocks noGrp="1" noChangeArrowheads="1"/>
          </p:cNvSpPr>
          <p:nvPr>
            <p:ph type="sldNum" sz="quarter" idx="12"/>
          </p:nvPr>
        </p:nvSpPr>
        <p:spPr>
          <a:ln/>
        </p:spPr>
        <p:txBody>
          <a:bodyPr/>
          <a:lstStyle>
            <a:lvl1pPr>
              <a:defRPr/>
            </a:lvl1pPr>
          </a:lstStyle>
          <a:p>
            <a:pPr>
              <a:defRPr/>
            </a:pPr>
            <a:fld id="{0DB53967-32EF-45DD-82F4-2708B4E59842}"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4992A29-A738-42E8-86AB-50D89A1A3DF3}"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2016125"/>
            <a:ext cx="2465388" cy="37719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2016125"/>
            <a:ext cx="7246937" cy="3771900"/>
          </a:xfrm>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80C8BCC-33F9-47CB-9B44-BCF24E5DCD0E}"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A802A651-748A-43CE-969F-0E66DF728867}"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7ADCBCCE-411C-407C-A045-8C77463E7BE2}"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95A4FFF4-8579-42D9-AC48-0087331C10E0}"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4968875"/>
            <a:ext cx="4856161"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4968875"/>
            <a:ext cx="4856163"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B5E69545-233A-48CB-B6D5-CAFEAC3389F3}"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16"/>
          <p:cNvSpPr>
            <a:spLocks noGrp="1" noChangeArrowheads="1"/>
          </p:cNvSpPr>
          <p:nvPr>
            <p:ph type="sldNum" sz="quarter" idx="12"/>
          </p:nvPr>
        </p:nvSpPr>
        <p:spPr>
          <a:ln/>
        </p:spPr>
        <p:txBody>
          <a:bodyPr/>
          <a:lstStyle>
            <a:lvl1pPr>
              <a:defRPr/>
            </a:lvl1pPr>
          </a:lstStyle>
          <a:p>
            <a:pPr>
              <a:defRPr/>
            </a:pPr>
            <a:fld id="{48066F4F-9B9E-4268-ADA3-BD8745FD17A3}"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16"/>
          <p:cNvSpPr>
            <a:spLocks noGrp="1" noChangeArrowheads="1"/>
          </p:cNvSpPr>
          <p:nvPr>
            <p:ph type="sldNum" sz="quarter" idx="12"/>
          </p:nvPr>
        </p:nvSpPr>
        <p:spPr>
          <a:ln/>
        </p:spPr>
        <p:txBody>
          <a:bodyPr/>
          <a:lstStyle>
            <a:lvl1pPr>
              <a:defRPr/>
            </a:lvl1pPr>
          </a:lstStyle>
          <a:p>
            <a:pPr>
              <a:defRPr/>
            </a:pPr>
            <a:fld id="{D21D20E8-C3B1-4D95-BC30-43A3A830F85E}"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16"/>
          <p:cNvSpPr>
            <a:spLocks noGrp="1" noChangeArrowheads="1"/>
          </p:cNvSpPr>
          <p:nvPr>
            <p:ph type="sldNum" sz="quarter" idx="12"/>
          </p:nvPr>
        </p:nvSpPr>
        <p:spPr>
          <a:ln/>
        </p:spPr>
        <p:txBody>
          <a:bodyPr/>
          <a:lstStyle>
            <a:lvl1pPr>
              <a:defRPr/>
            </a:lvl1pPr>
          </a:lstStyle>
          <a:p>
            <a:pPr>
              <a:defRPr/>
            </a:pPr>
            <a:fld id="{277E45D8-6DEF-4224-A467-711E0E8C6580}"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2016125"/>
            <a:ext cx="2465388" cy="37719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2016125"/>
            <a:ext cx="7246937" cy="3771900"/>
          </a:xfrm>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43757F0C-79DF-4ACA-89CB-67AACF310CA5}" type="slidenum">
              <a:rPr lang="en-US" altLang="zh-CN" smtClean="0"/>
              <a:pPr>
                <a:defRPr/>
              </a:pPr>
              <a:t>‹#›</a:t>
            </a:fld>
            <a:endParaRPr lang="en-US" altLang="zh-CN"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ea typeface="黑体" pitchFamily="2" charset="-122"/>
              </a:defRPr>
            </a:lvl2pPr>
            <a:lvl3pPr>
              <a:defRPr sz="2400">
                <a:ea typeface="黑体" pitchFamily="2" charset="-122"/>
              </a:defRPr>
            </a:lvl3pPr>
            <a:lvl4pPr>
              <a:defRPr sz="2000">
                <a:ea typeface="黑体" pitchFamily="2" charset="-122"/>
              </a:defRPr>
            </a:lvl4pPr>
            <a:lvl5pPr>
              <a:defRPr sz="2000">
                <a:ea typeface="黑体" pitchFamily="2"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E6E39C21-3BEE-495D-AD50-A77CD0E93731}"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BEFE683C-C469-4AB0-8301-29B319E9C569}"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9A3AF107-6305-4F9A-84C3-0BFABCD0B9C3}"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2016125"/>
            <a:ext cx="2465388" cy="37719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2016125"/>
            <a:ext cx="7246937" cy="3771900"/>
          </a:xfrm>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3CD6A89C-744D-4BD3-8F1E-A4C75B40B85B}"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23B0D24A-E7CB-48B6-B6A7-06676001D2F6}"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2D41B56D-C860-4AF2-AEDC-D80FC700F86E}"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45FC7DD-2571-4487-8E06-AA12217596A1}"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4968875"/>
            <a:ext cx="4856161"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4968875"/>
            <a:ext cx="4856163"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CAE3ECC-5E41-4C5F-9517-9FFD1DBCD115}"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20"/>
          <p:cNvSpPr>
            <a:spLocks noGrp="1" noChangeArrowheads="1"/>
          </p:cNvSpPr>
          <p:nvPr>
            <p:ph type="sldNum" sz="quarter" idx="12"/>
          </p:nvPr>
        </p:nvSpPr>
        <p:spPr>
          <a:ln/>
        </p:spPr>
        <p:txBody>
          <a:bodyPr/>
          <a:lstStyle>
            <a:lvl1pPr>
              <a:defRPr/>
            </a:lvl1pPr>
          </a:lstStyle>
          <a:p>
            <a:pPr>
              <a:defRPr/>
            </a:pPr>
            <a:fld id="{8E7E8B1F-2E3F-480C-BFBF-B3BC96723610}"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20"/>
          <p:cNvSpPr>
            <a:spLocks noGrp="1" noChangeArrowheads="1"/>
          </p:cNvSpPr>
          <p:nvPr>
            <p:ph type="sldNum" sz="quarter" idx="12"/>
          </p:nvPr>
        </p:nvSpPr>
        <p:spPr>
          <a:ln/>
        </p:spPr>
        <p:txBody>
          <a:bodyPr/>
          <a:lstStyle>
            <a:lvl1pPr>
              <a:defRPr/>
            </a:lvl1pPr>
          </a:lstStyle>
          <a:p>
            <a:pPr>
              <a:defRPr/>
            </a:pPr>
            <a:fld id="{1A0FA137-001D-4F83-BB15-1ED1BFDCBC43}"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631315A9-75AE-49FD-9002-81D7AAD80854}" type="slidenum">
              <a:rPr lang="en-US" altLang="zh-CN" smtClean="0"/>
              <a:pPr>
                <a:defRPr/>
              </a:pPr>
              <a:t>‹#›</a:t>
            </a:fld>
            <a:endParaRPr lang="en-US" altLang="zh-CN" dirty="0"/>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20"/>
          <p:cNvSpPr>
            <a:spLocks noGrp="1" noChangeArrowheads="1"/>
          </p:cNvSpPr>
          <p:nvPr>
            <p:ph type="sldNum" sz="quarter" idx="12"/>
          </p:nvPr>
        </p:nvSpPr>
        <p:spPr>
          <a:ln/>
        </p:spPr>
        <p:txBody>
          <a:bodyPr/>
          <a:lstStyle>
            <a:lvl1pPr>
              <a:defRPr/>
            </a:lvl1pPr>
          </a:lstStyle>
          <a:p>
            <a:pPr>
              <a:defRPr/>
            </a:pPr>
            <a:fld id="{0F50D48C-5346-4D46-B591-CFB84B534F64}"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ea typeface="黑体" pitchFamily="2" charset="-122"/>
              </a:defRPr>
            </a:lvl2pPr>
            <a:lvl3pPr>
              <a:defRPr sz="2400">
                <a:ea typeface="黑体" pitchFamily="2" charset="-122"/>
              </a:defRPr>
            </a:lvl3pPr>
            <a:lvl4pPr>
              <a:defRPr sz="2000">
                <a:ea typeface="黑体" pitchFamily="2" charset="-122"/>
              </a:defRPr>
            </a:lvl4pPr>
            <a:lvl5pPr>
              <a:defRPr sz="2000">
                <a:ea typeface="黑体" pitchFamily="2"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20"/>
          <p:cNvSpPr>
            <a:spLocks noGrp="1" noChangeArrowheads="1"/>
          </p:cNvSpPr>
          <p:nvPr>
            <p:ph type="sldNum" sz="quarter" idx="12"/>
          </p:nvPr>
        </p:nvSpPr>
        <p:spPr>
          <a:ln/>
        </p:spPr>
        <p:txBody>
          <a:bodyPr/>
          <a:lstStyle>
            <a:lvl1pPr>
              <a:defRPr/>
            </a:lvl1pPr>
          </a:lstStyle>
          <a:p>
            <a:pPr>
              <a:defRPr/>
            </a:pPr>
            <a:fld id="{E834147F-AF82-4B60-BE6E-73D982190B62}"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20"/>
          <p:cNvSpPr>
            <a:spLocks noGrp="1" noChangeArrowheads="1"/>
          </p:cNvSpPr>
          <p:nvPr>
            <p:ph type="sldNum" sz="quarter" idx="12"/>
          </p:nvPr>
        </p:nvSpPr>
        <p:spPr>
          <a:ln/>
        </p:spPr>
        <p:txBody>
          <a:bodyPr/>
          <a:lstStyle>
            <a:lvl1pPr>
              <a:defRPr/>
            </a:lvl1pPr>
          </a:lstStyle>
          <a:p>
            <a:pPr>
              <a:defRPr/>
            </a:pPr>
            <a:fld id="{352CD881-107B-4D2F-9625-07D1A3A6B5CE}"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883FD9E-7211-40CF-86AA-FA7226F1DB3A}"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2016125"/>
            <a:ext cx="2465388" cy="37719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2016125"/>
            <a:ext cx="7246937" cy="3771900"/>
          </a:xfrm>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261F507-1E92-4F1B-BE98-D8623D07659F}"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E4033-3D55-4146-A6F0-198658E3F5EB}"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A0C943-ED10-486D-8C11-46EC2DDD9695}"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7368CF-0758-4732-BF0C-129398E48E8B}"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E96F1C-DC11-41C5-9459-2AB33F88A10B}"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E47DD1-21F1-442D-A4A6-3722AE484616}"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C04A1448-7DA0-4FAC-A411-14729D86D5A9}" type="slidenum">
              <a:rPr lang="en-US" altLang="zh-CN" smtClean="0"/>
              <a:pPr>
                <a:defRPr/>
              </a:pPr>
              <a:t>‹#›</a:t>
            </a:fld>
            <a:endParaRPr lang="en-US" altLang="zh-CN"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00766" y="503792"/>
            <a:ext cx="9864725" cy="719137"/>
          </a:xfrm>
        </p:spPr>
        <p:txBody>
          <a:bodyPr/>
          <a:lstStyle/>
          <a:p>
            <a:r>
              <a:rPr lang="zh-CN" altLang="en-US" dirty="0"/>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3331C7-92C2-4A71-AB9F-4B90E1DADB05}"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5C318C-E12B-46FC-8F42-4B13244D040D}"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1B242A-9EF6-43D2-8A97-908736EB0949}"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DA4CC-1E07-4963-9677-A253ADB1A9EC}"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5EE97A-8DE9-456B-AA75-5A5862275679}"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928BE3-FB68-4DF2-98E1-F4AF2C0C6251}"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65221" y="503243"/>
            <a:ext cx="9864725" cy="719137"/>
          </a:xfrm>
        </p:spPr>
        <p:txBody>
          <a:bodyPr/>
          <a:lstStyle/>
          <a:p>
            <a:r>
              <a:rPr lang="zh-CN" altLang="en-US"/>
              <a:t>单击此处编辑母版标题样式</a:t>
            </a:r>
          </a:p>
        </p:txBody>
      </p:sp>
      <p:sp>
        <p:nvSpPr>
          <p:cNvPr id="3" name="表格占位符 2"/>
          <p:cNvSpPr>
            <a:spLocks noGrp="1"/>
          </p:cNvSpPr>
          <p:nvPr>
            <p:ph type="tbl" idx="1"/>
          </p:nvPr>
        </p:nvSpPr>
        <p:spPr>
          <a:xfrm>
            <a:off x="865221" y="1439863"/>
            <a:ext cx="9864725" cy="4537075"/>
          </a:xfrm>
        </p:spPr>
        <p:txBody>
          <a:bodyPr/>
          <a:lstStyle>
            <a:lvl1pPr>
              <a:defRPr/>
            </a:lvl1pPr>
          </a:lstStyle>
          <a:p>
            <a:pPr lvl="0"/>
            <a:endParaRPr lang="zh-CN" altLang="en-US"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A9AB18D1-C171-496E-8211-235A02353369}" type="slidenum">
              <a:rPr lang="en-US" altLang="zh-CN" smtClean="0"/>
              <a:pPr>
                <a:defRPr/>
              </a:pPr>
              <a:t>‹#›</a:t>
            </a:fld>
            <a:endParaRPr lang="en-US" altLang="zh-CN" dirty="0"/>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81" y="2012627"/>
            <a:ext cx="9794718" cy="1389365"/>
          </a:xfrm>
          <a:prstGeom prst="rect">
            <a:avLst/>
          </a:prstGeom>
        </p:spPr>
        <p:txBody>
          <a:bodyPr lIns="54864" tIns="27432" rIns="54864" bIns="27432"/>
          <a:lstStyle/>
          <a:p>
            <a:r>
              <a:rPr lang="zh-CN" altLang="en-US"/>
              <a:t>单击此处编辑母版标题样式</a:t>
            </a:r>
          </a:p>
        </p:txBody>
      </p:sp>
      <p:sp>
        <p:nvSpPr>
          <p:cNvPr id="3" name="副标题 2"/>
          <p:cNvSpPr>
            <a:spLocks noGrp="1"/>
          </p:cNvSpPr>
          <p:nvPr>
            <p:ph type="subTitle" idx="1"/>
          </p:nvPr>
        </p:nvSpPr>
        <p:spPr>
          <a:xfrm>
            <a:off x="1728420" y="3671817"/>
            <a:ext cx="8065240" cy="1656022"/>
          </a:xfrm>
          <a:prstGeom prst="rect">
            <a:avLst/>
          </a:prstGeom>
        </p:spPr>
        <p:txBody>
          <a:bodyPr lIns="54864" tIns="27432" rIns="54864" bIns="27432"/>
          <a:lstStyle>
            <a:lvl1pPr marL="0" indent="0" algn="ctr">
              <a:buNone/>
              <a:defRPr/>
            </a:lvl1pPr>
            <a:lvl2pPr marL="304797" indent="0" algn="ctr">
              <a:buNone/>
              <a:defRPr/>
            </a:lvl2pPr>
            <a:lvl3pPr marL="609594" indent="0" algn="ctr">
              <a:buNone/>
              <a:defRPr/>
            </a:lvl3pPr>
            <a:lvl4pPr marL="914391" indent="0" algn="ctr">
              <a:buNone/>
              <a:defRPr/>
            </a:lvl4pPr>
            <a:lvl5pPr marL="1219188" indent="0" algn="ctr">
              <a:buNone/>
              <a:defRPr/>
            </a:lvl5pPr>
            <a:lvl6pPr marL="1523985" indent="0" algn="ctr">
              <a:buNone/>
              <a:defRPr/>
            </a:lvl6pPr>
            <a:lvl7pPr marL="1828782" indent="0" algn="ctr">
              <a:buNone/>
              <a:defRPr/>
            </a:lvl7pPr>
            <a:lvl8pPr marL="2133579" indent="0" algn="ctr">
              <a:buNone/>
              <a:defRPr/>
            </a:lvl8pPr>
            <a:lvl9pPr marL="2438376" indent="0" algn="ctr">
              <a:buNone/>
              <a:defRPr/>
            </a:lvl9pPr>
          </a:lstStyle>
          <a:p>
            <a:r>
              <a:rPr lang="zh-CN" altLang="en-US"/>
              <a:t>单击此处编辑母版副标题样式</a:t>
            </a:r>
          </a:p>
        </p:txBody>
      </p:sp>
    </p:spTree>
    <p:extLst>
      <p:ext uri="{BB962C8B-B14F-4D97-AF65-F5344CB8AC3E}">
        <p14:creationId xmlns:p14="http://schemas.microsoft.com/office/powerpoint/2010/main" val="17794804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5787" y="259250"/>
            <a:ext cx="10370503" cy="1080381"/>
          </a:xfrm>
          <a:prstGeom prst="rect">
            <a:avLst/>
          </a:prstGeom>
        </p:spPr>
        <p:txBody>
          <a:bodyPr lIns="54864" tIns="27432" rIns="54864" bIns="27432"/>
          <a:lstStyle/>
          <a:p>
            <a:r>
              <a:rPr lang="zh-CN" altLang="en-US"/>
              <a:t>单击此处编辑母版标题样式</a:t>
            </a:r>
          </a:p>
        </p:txBody>
      </p:sp>
      <p:sp>
        <p:nvSpPr>
          <p:cNvPr id="3" name="内容占位符 2"/>
          <p:cNvSpPr>
            <a:spLocks noGrp="1"/>
          </p:cNvSpPr>
          <p:nvPr>
            <p:ph idx="1"/>
          </p:nvPr>
        </p:nvSpPr>
        <p:spPr>
          <a:xfrm>
            <a:off x="575787" y="1512113"/>
            <a:ext cx="10370503" cy="4276026"/>
          </a:xfrm>
          <a:prstGeom prst="rect">
            <a:avLst/>
          </a:prstGeom>
        </p:spPr>
        <p:txBody>
          <a:bodyPr lIns="54864" tIns="27432" rIns="54864" bIns="274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138333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284" y="4163888"/>
            <a:ext cx="9793659" cy="1287781"/>
          </a:xfrm>
          <a:prstGeom prst="rect">
            <a:avLst/>
          </a:prstGeom>
        </p:spPr>
        <p:txBody>
          <a:bodyPr lIns="54864" tIns="27432" rIns="54864" bIns="27432" anchor="t"/>
          <a:lstStyle>
            <a:lvl1pPr algn="l">
              <a:defRPr sz="2667" b="1" cap="all"/>
            </a:lvl1pPr>
          </a:lstStyle>
          <a:p>
            <a:r>
              <a:rPr lang="zh-CN" altLang="en-US"/>
              <a:t>单击此处编辑母版标题样式</a:t>
            </a:r>
          </a:p>
        </p:txBody>
      </p:sp>
      <p:sp>
        <p:nvSpPr>
          <p:cNvPr id="3" name="文本占位符 2"/>
          <p:cNvSpPr>
            <a:spLocks noGrp="1"/>
          </p:cNvSpPr>
          <p:nvPr>
            <p:ph type="body" idx="1"/>
          </p:nvPr>
        </p:nvSpPr>
        <p:spPr>
          <a:xfrm>
            <a:off x="910284" y="2746992"/>
            <a:ext cx="9793659" cy="1416877"/>
          </a:xfrm>
          <a:prstGeom prst="rect">
            <a:avLst/>
          </a:prstGeom>
        </p:spPr>
        <p:txBody>
          <a:bodyPr lIns="54864" tIns="27432" rIns="54864" bIns="27432" anchor="b"/>
          <a:lstStyle>
            <a:lvl1pPr marL="0" indent="0">
              <a:buNone/>
              <a:defRPr sz="1333"/>
            </a:lvl1pPr>
            <a:lvl2pPr marL="304797" indent="0">
              <a:buNone/>
              <a:defRPr sz="1222"/>
            </a:lvl2pPr>
            <a:lvl3pPr marL="609594" indent="0">
              <a:buNone/>
              <a:defRPr sz="1111"/>
            </a:lvl3pPr>
            <a:lvl4pPr marL="914391" indent="0">
              <a:buNone/>
              <a:defRPr sz="889"/>
            </a:lvl4pPr>
            <a:lvl5pPr marL="1219188" indent="0">
              <a:buNone/>
              <a:defRPr sz="889"/>
            </a:lvl5pPr>
            <a:lvl6pPr marL="1523985" indent="0">
              <a:buNone/>
              <a:defRPr sz="889"/>
            </a:lvl6pPr>
            <a:lvl7pPr marL="1828782" indent="0">
              <a:buNone/>
              <a:defRPr sz="889"/>
            </a:lvl7pPr>
            <a:lvl8pPr marL="2133579" indent="0">
              <a:buNone/>
              <a:defRPr sz="889"/>
            </a:lvl8pPr>
            <a:lvl9pPr marL="2438376" indent="0">
              <a:buNone/>
              <a:defRPr sz="889"/>
            </a:lvl9pPr>
          </a:lstStyle>
          <a:p>
            <a:pPr lvl="0"/>
            <a:r>
              <a:rPr lang="zh-CN" altLang="en-US"/>
              <a:t>单击此处编辑母版文本样式</a:t>
            </a:r>
          </a:p>
        </p:txBody>
      </p:sp>
    </p:spTree>
    <p:extLst>
      <p:ext uri="{BB962C8B-B14F-4D97-AF65-F5344CB8AC3E}">
        <p14:creationId xmlns:p14="http://schemas.microsoft.com/office/powerpoint/2010/main" val="2823967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B79220AA-0CA1-4581-8C6C-853E4A566350}" type="slidenum">
              <a:rPr lang="en-US" altLang="zh-CN" smtClean="0"/>
              <a:pPr>
                <a:defRPr/>
              </a:pPr>
              <a:t>‹#›</a:t>
            </a:fld>
            <a:endParaRPr lang="en-US" altLang="zh-CN"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75787" y="259250"/>
            <a:ext cx="10370503" cy="1080381"/>
          </a:xfrm>
          <a:prstGeom prst="rect">
            <a:avLst/>
          </a:prstGeom>
        </p:spPr>
        <p:txBody>
          <a:bodyPr lIns="54864" tIns="27432" rIns="54864" bIns="27432"/>
          <a:lstStyle/>
          <a:p>
            <a:r>
              <a:rPr lang="zh-CN" altLang="en-US"/>
              <a:t>单击此处编辑母版标题样式</a:t>
            </a:r>
          </a:p>
        </p:txBody>
      </p:sp>
      <p:sp>
        <p:nvSpPr>
          <p:cNvPr id="3" name="内容占位符 2"/>
          <p:cNvSpPr>
            <a:spLocks noGrp="1"/>
          </p:cNvSpPr>
          <p:nvPr>
            <p:ph sz="half" idx="1"/>
          </p:nvPr>
        </p:nvSpPr>
        <p:spPr>
          <a:xfrm>
            <a:off x="575819" y="1512113"/>
            <a:ext cx="5134447" cy="4276026"/>
          </a:xfrm>
          <a:prstGeom prst="rect">
            <a:avLst/>
          </a:prstGeom>
        </p:spPr>
        <p:txBody>
          <a:bodyPr lIns="54864" tIns="27432" rIns="54864" bIns="27432"/>
          <a:lstStyle>
            <a:lvl1pPr>
              <a:defRPr sz="1889"/>
            </a:lvl1pPr>
            <a:lvl2pPr>
              <a:defRPr sz="1556"/>
            </a:lvl2pPr>
            <a:lvl3pPr>
              <a:defRPr sz="1333"/>
            </a:lvl3pPr>
            <a:lvl4pPr>
              <a:defRPr sz="1222"/>
            </a:lvl4pPr>
            <a:lvl5pPr>
              <a:defRPr sz="1222"/>
            </a:lvl5pPr>
            <a:lvl6pPr>
              <a:defRPr sz="1222"/>
            </a:lvl6pPr>
            <a:lvl7pPr>
              <a:defRPr sz="1222"/>
            </a:lvl7pPr>
            <a:lvl8pPr>
              <a:defRPr sz="1222"/>
            </a:lvl8pPr>
            <a:lvl9pPr>
              <a:defRPr sz="122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811874" y="1512113"/>
            <a:ext cx="5134447" cy="4276026"/>
          </a:xfrm>
          <a:prstGeom prst="rect">
            <a:avLst/>
          </a:prstGeom>
        </p:spPr>
        <p:txBody>
          <a:bodyPr lIns="54864" tIns="27432" rIns="54864" bIns="27432"/>
          <a:lstStyle>
            <a:lvl1pPr>
              <a:defRPr sz="1889"/>
            </a:lvl1pPr>
            <a:lvl2pPr>
              <a:defRPr sz="1556"/>
            </a:lvl2pPr>
            <a:lvl3pPr>
              <a:defRPr sz="1333"/>
            </a:lvl3pPr>
            <a:lvl4pPr>
              <a:defRPr sz="1222"/>
            </a:lvl4pPr>
            <a:lvl5pPr>
              <a:defRPr sz="1222"/>
            </a:lvl5pPr>
            <a:lvl6pPr>
              <a:defRPr sz="1222"/>
            </a:lvl6pPr>
            <a:lvl7pPr>
              <a:defRPr sz="1222"/>
            </a:lvl7pPr>
            <a:lvl8pPr>
              <a:defRPr sz="1222"/>
            </a:lvl8pPr>
            <a:lvl9pPr>
              <a:defRPr sz="122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923214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5787" y="259250"/>
            <a:ext cx="10370503" cy="1080381"/>
          </a:xfrm>
          <a:prstGeom prst="rect">
            <a:avLst/>
          </a:prstGeom>
        </p:spPr>
        <p:txBody>
          <a:bodyPr lIns="54864" tIns="27432" rIns="54864" bIns="27432"/>
          <a:lstStyle>
            <a:lvl1pPr>
              <a:defRPr/>
            </a:lvl1pPr>
          </a:lstStyle>
          <a:p>
            <a:r>
              <a:rPr lang="zh-CN" altLang="en-US"/>
              <a:t>单击此处编辑母版标题样式</a:t>
            </a:r>
          </a:p>
        </p:txBody>
      </p:sp>
      <p:sp>
        <p:nvSpPr>
          <p:cNvPr id="3" name="文本占位符 2"/>
          <p:cNvSpPr>
            <a:spLocks noGrp="1"/>
          </p:cNvSpPr>
          <p:nvPr>
            <p:ph type="body" idx="1"/>
          </p:nvPr>
        </p:nvSpPr>
        <p:spPr>
          <a:xfrm>
            <a:off x="575787" y="1450765"/>
            <a:ext cx="5091051" cy="604209"/>
          </a:xfrm>
          <a:prstGeom prst="rect">
            <a:avLst/>
          </a:prstGeom>
        </p:spPr>
        <p:txBody>
          <a:bodyPr lIns="54864" tIns="27432" rIns="54864" bIns="27432" anchor="b"/>
          <a:lstStyle>
            <a:lvl1pPr marL="0" indent="0">
              <a:buNone/>
              <a:defRPr sz="1556" b="1"/>
            </a:lvl1pPr>
            <a:lvl2pPr marL="304797" indent="0">
              <a:buNone/>
              <a:defRPr sz="1333" b="1"/>
            </a:lvl2pPr>
            <a:lvl3pPr marL="609594" indent="0">
              <a:buNone/>
              <a:defRPr sz="1222" b="1"/>
            </a:lvl3pPr>
            <a:lvl4pPr marL="914391" indent="0">
              <a:buNone/>
              <a:defRPr sz="1111" b="1"/>
            </a:lvl4pPr>
            <a:lvl5pPr marL="1219188" indent="0">
              <a:buNone/>
              <a:defRPr sz="1111" b="1"/>
            </a:lvl5pPr>
            <a:lvl6pPr marL="1523985" indent="0">
              <a:buNone/>
              <a:defRPr sz="1111" b="1"/>
            </a:lvl6pPr>
            <a:lvl7pPr marL="1828782" indent="0">
              <a:buNone/>
              <a:defRPr sz="1111" b="1"/>
            </a:lvl7pPr>
            <a:lvl8pPr marL="2133579" indent="0">
              <a:buNone/>
              <a:defRPr sz="1111" b="1"/>
            </a:lvl8pPr>
            <a:lvl9pPr marL="2438376" indent="0">
              <a:buNone/>
              <a:defRPr sz="1111" b="1"/>
            </a:lvl9pPr>
          </a:lstStyle>
          <a:p>
            <a:pPr lvl="0"/>
            <a:r>
              <a:rPr lang="zh-CN" altLang="en-US"/>
              <a:t>单击此处编辑母版文本样式</a:t>
            </a:r>
          </a:p>
        </p:txBody>
      </p:sp>
      <p:sp>
        <p:nvSpPr>
          <p:cNvPr id="4" name="内容占位符 3"/>
          <p:cNvSpPr>
            <a:spLocks noGrp="1"/>
          </p:cNvSpPr>
          <p:nvPr>
            <p:ph sz="half" idx="2"/>
          </p:nvPr>
        </p:nvSpPr>
        <p:spPr>
          <a:xfrm>
            <a:off x="575787" y="2054948"/>
            <a:ext cx="5091051" cy="3733190"/>
          </a:xfrm>
          <a:prstGeom prst="rect">
            <a:avLst/>
          </a:prstGeom>
        </p:spPr>
        <p:txBody>
          <a:bodyPr lIns="54864" tIns="27432" rIns="54864" bIns="27432"/>
          <a:lstStyle>
            <a:lvl1pPr>
              <a:defRPr sz="1556"/>
            </a:lvl1pPr>
            <a:lvl2pPr>
              <a:defRPr sz="1333"/>
            </a:lvl2pPr>
            <a:lvl3pPr>
              <a:defRPr sz="1222"/>
            </a:lvl3pPr>
            <a:lvl4pPr>
              <a:defRPr sz="1111"/>
            </a:lvl4pPr>
            <a:lvl5pPr>
              <a:defRPr sz="1111"/>
            </a:lvl5pPr>
            <a:lvl6pPr>
              <a:defRPr sz="1111"/>
            </a:lvl6pPr>
            <a:lvl7pPr>
              <a:defRPr sz="1111"/>
            </a:lvl7pPr>
            <a:lvl8pPr>
              <a:defRPr sz="1111"/>
            </a:lvl8pPr>
            <a:lvl9pPr>
              <a:defRPr sz="111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853121" y="1450765"/>
            <a:ext cx="5093168" cy="604209"/>
          </a:xfrm>
          <a:prstGeom prst="rect">
            <a:avLst/>
          </a:prstGeom>
        </p:spPr>
        <p:txBody>
          <a:bodyPr lIns="54864" tIns="27432" rIns="54864" bIns="27432" anchor="b"/>
          <a:lstStyle>
            <a:lvl1pPr marL="0" indent="0">
              <a:buNone/>
              <a:defRPr sz="1556" b="1"/>
            </a:lvl1pPr>
            <a:lvl2pPr marL="304797" indent="0">
              <a:buNone/>
              <a:defRPr sz="1333" b="1"/>
            </a:lvl2pPr>
            <a:lvl3pPr marL="609594" indent="0">
              <a:buNone/>
              <a:defRPr sz="1222" b="1"/>
            </a:lvl3pPr>
            <a:lvl4pPr marL="914391" indent="0">
              <a:buNone/>
              <a:defRPr sz="1111" b="1"/>
            </a:lvl4pPr>
            <a:lvl5pPr marL="1219188" indent="0">
              <a:buNone/>
              <a:defRPr sz="1111" b="1"/>
            </a:lvl5pPr>
            <a:lvl6pPr marL="1523985" indent="0">
              <a:buNone/>
              <a:defRPr sz="1111" b="1"/>
            </a:lvl6pPr>
            <a:lvl7pPr marL="1828782" indent="0">
              <a:buNone/>
              <a:defRPr sz="1111" b="1"/>
            </a:lvl7pPr>
            <a:lvl8pPr marL="2133579" indent="0">
              <a:buNone/>
              <a:defRPr sz="1111" b="1"/>
            </a:lvl8pPr>
            <a:lvl9pPr marL="2438376" indent="0">
              <a:buNone/>
              <a:defRPr sz="1111" b="1"/>
            </a:lvl9pPr>
          </a:lstStyle>
          <a:p>
            <a:pPr lvl="0"/>
            <a:r>
              <a:rPr lang="zh-CN" altLang="en-US"/>
              <a:t>单击此处编辑母版文本样式</a:t>
            </a:r>
          </a:p>
        </p:txBody>
      </p:sp>
      <p:sp>
        <p:nvSpPr>
          <p:cNvPr id="6" name="内容占位符 5"/>
          <p:cNvSpPr>
            <a:spLocks noGrp="1"/>
          </p:cNvSpPr>
          <p:nvPr>
            <p:ph sz="quarter" idx="4"/>
          </p:nvPr>
        </p:nvSpPr>
        <p:spPr>
          <a:xfrm>
            <a:off x="5853121" y="2054948"/>
            <a:ext cx="5093168" cy="3733190"/>
          </a:xfrm>
          <a:prstGeom prst="rect">
            <a:avLst/>
          </a:prstGeom>
        </p:spPr>
        <p:txBody>
          <a:bodyPr lIns="54864" tIns="27432" rIns="54864" bIns="27432"/>
          <a:lstStyle>
            <a:lvl1pPr>
              <a:defRPr sz="1556"/>
            </a:lvl1pPr>
            <a:lvl2pPr>
              <a:defRPr sz="1333"/>
            </a:lvl2pPr>
            <a:lvl3pPr>
              <a:defRPr sz="1222"/>
            </a:lvl3pPr>
            <a:lvl4pPr>
              <a:defRPr sz="1111"/>
            </a:lvl4pPr>
            <a:lvl5pPr>
              <a:defRPr sz="1111"/>
            </a:lvl5pPr>
            <a:lvl6pPr>
              <a:defRPr sz="1111"/>
            </a:lvl6pPr>
            <a:lvl7pPr>
              <a:defRPr sz="1111"/>
            </a:lvl7pPr>
            <a:lvl8pPr>
              <a:defRPr sz="1111"/>
            </a:lvl8pPr>
            <a:lvl9pPr>
              <a:defRPr sz="111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757210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75787" y="259250"/>
            <a:ext cx="10370503" cy="1080381"/>
          </a:xfrm>
          <a:prstGeom prst="rect">
            <a:avLst/>
          </a:prstGeom>
        </p:spPr>
        <p:txBody>
          <a:bodyPr lIns="54864" tIns="27432" rIns="54864" bIns="27432"/>
          <a:lstStyle/>
          <a:p>
            <a:r>
              <a:rPr lang="zh-CN" altLang="en-US"/>
              <a:t>单击此处编辑母版标题样式</a:t>
            </a:r>
          </a:p>
        </p:txBody>
      </p:sp>
    </p:spTree>
    <p:extLst>
      <p:ext uri="{BB962C8B-B14F-4D97-AF65-F5344CB8AC3E}">
        <p14:creationId xmlns:p14="http://schemas.microsoft.com/office/powerpoint/2010/main" val="20611772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1983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5788" y="258192"/>
            <a:ext cx="3791298" cy="1098370"/>
          </a:xfrm>
          <a:prstGeom prst="rect">
            <a:avLst/>
          </a:prstGeom>
        </p:spPr>
        <p:txBody>
          <a:bodyPr lIns="54864" tIns="27432" rIns="54864" bIns="27432" anchor="b"/>
          <a:lstStyle>
            <a:lvl1pPr algn="l">
              <a:defRPr sz="1333" b="1"/>
            </a:lvl1pPr>
          </a:lstStyle>
          <a:p>
            <a:r>
              <a:rPr lang="zh-CN" altLang="en-US"/>
              <a:t>单击此处编辑母版标题样式</a:t>
            </a:r>
          </a:p>
        </p:txBody>
      </p:sp>
      <p:sp>
        <p:nvSpPr>
          <p:cNvPr id="3" name="内容占位符 2"/>
          <p:cNvSpPr>
            <a:spLocks noGrp="1"/>
          </p:cNvSpPr>
          <p:nvPr>
            <p:ph idx="1"/>
          </p:nvPr>
        </p:nvSpPr>
        <p:spPr>
          <a:xfrm>
            <a:off x="4504680" y="258218"/>
            <a:ext cx="6441609" cy="5529947"/>
          </a:xfrm>
          <a:prstGeom prst="rect">
            <a:avLst/>
          </a:prstGeom>
        </p:spPr>
        <p:txBody>
          <a:bodyPr lIns="54864" tIns="27432" rIns="54864" bIns="27432"/>
          <a:lstStyle>
            <a:lvl1pPr>
              <a:defRPr sz="2111"/>
            </a:lvl1pPr>
            <a:lvl2pPr>
              <a:defRPr sz="1889"/>
            </a:lvl2pPr>
            <a:lvl3pPr>
              <a:defRPr sz="1556"/>
            </a:lvl3pPr>
            <a:lvl4pPr>
              <a:defRPr sz="1333"/>
            </a:lvl4pPr>
            <a:lvl5pPr>
              <a:defRPr sz="1333"/>
            </a:lvl5pPr>
            <a:lvl6pPr>
              <a:defRPr sz="1333"/>
            </a:lvl6pPr>
            <a:lvl7pPr>
              <a:defRPr sz="1333"/>
            </a:lvl7pPr>
            <a:lvl8pPr>
              <a:defRPr sz="1333"/>
            </a:lvl8pPr>
            <a:lvl9pPr>
              <a:defRPr sz="13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75788" y="1356587"/>
            <a:ext cx="3791298" cy="4431577"/>
          </a:xfrm>
          <a:prstGeom prst="rect">
            <a:avLst/>
          </a:prstGeom>
        </p:spPr>
        <p:txBody>
          <a:bodyPr lIns="54864" tIns="27432" rIns="54864" bIns="27432"/>
          <a:lstStyle>
            <a:lvl1pPr marL="0" indent="0">
              <a:buNone/>
              <a:defRPr sz="889"/>
            </a:lvl1pPr>
            <a:lvl2pPr marL="304797" indent="0">
              <a:buNone/>
              <a:defRPr sz="778"/>
            </a:lvl2pPr>
            <a:lvl3pPr marL="609594" indent="0">
              <a:buNone/>
              <a:defRPr sz="667"/>
            </a:lvl3pPr>
            <a:lvl4pPr marL="914391" indent="0">
              <a:buNone/>
              <a:defRPr sz="556"/>
            </a:lvl4pPr>
            <a:lvl5pPr marL="1219188" indent="0">
              <a:buNone/>
              <a:defRPr sz="556"/>
            </a:lvl5pPr>
            <a:lvl6pPr marL="1523985" indent="0">
              <a:buNone/>
              <a:defRPr sz="556"/>
            </a:lvl6pPr>
            <a:lvl7pPr marL="1828782" indent="0">
              <a:buNone/>
              <a:defRPr sz="556"/>
            </a:lvl7pPr>
            <a:lvl8pPr marL="2133579" indent="0">
              <a:buNone/>
              <a:defRPr sz="556"/>
            </a:lvl8pPr>
            <a:lvl9pPr marL="2438376" indent="0">
              <a:buNone/>
              <a:defRPr sz="556"/>
            </a:lvl9pPr>
          </a:lstStyle>
          <a:p>
            <a:pPr lvl="0"/>
            <a:r>
              <a:rPr lang="zh-CN" altLang="en-US"/>
              <a:t>单击此处编辑母版文本样式</a:t>
            </a:r>
          </a:p>
        </p:txBody>
      </p:sp>
    </p:spTree>
    <p:extLst>
      <p:ext uri="{BB962C8B-B14F-4D97-AF65-F5344CB8AC3E}">
        <p14:creationId xmlns:p14="http://schemas.microsoft.com/office/powerpoint/2010/main" val="3997291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724" y="4536335"/>
            <a:ext cx="6912611" cy="535430"/>
          </a:xfrm>
          <a:prstGeom prst="rect">
            <a:avLst/>
          </a:prstGeom>
        </p:spPr>
        <p:txBody>
          <a:bodyPr lIns="54864" tIns="27432" rIns="54864" bIns="27432" anchor="b"/>
          <a:lstStyle>
            <a:lvl1pPr algn="l">
              <a:defRPr sz="1333" b="1"/>
            </a:lvl1pPr>
          </a:lstStyle>
          <a:p>
            <a:r>
              <a:rPr lang="zh-CN" altLang="en-US"/>
              <a:t>单击此处编辑母版标题样式</a:t>
            </a:r>
          </a:p>
        </p:txBody>
      </p:sp>
      <p:sp>
        <p:nvSpPr>
          <p:cNvPr id="3" name="图片占位符 2"/>
          <p:cNvSpPr>
            <a:spLocks noGrp="1"/>
          </p:cNvSpPr>
          <p:nvPr>
            <p:ph type="pic" idx="1"/>
          </p:nvPr>
        </p:nvSpPr>
        <p:spPr>
          <a:xfrm>
            <a:off x="2258724" y="578840"/>
            <a:ext cx="6912611" cy="3888739"/>
          </a:xfrm>
          <a:prstGeom prst="rect">
            <a:avLst/>
          </a:prstGeom>
        </p:spPr>
        <p:txBody>
          <a:bodyPr lIns="54864" tIns="27432" rIns="54864" bIns="27432"/>
          <a:lstStyle>
            <a:lvl1pPr marL="0" indent="0">
              <a:buNone/>
              <a:defRPr sz="2111"/>
            </a:lvl1pPr>
            <a:lvl2pPr marL="304797" indent="0">
              <a:buNone/>
              <a:defRPr sz="1889"/>
            </a:lvl2pPr>
            <a:lvl3pPr marL="609594" indent="0">
              <a:buNone/>
              <a:defRPr sz="1556"/>
            </a:lvl3pPr>
            <a:lvl4pPr marL="914391" indent="0">
              <a:buNone/>
              <a:defRPr sz="1333"/>
            </a:lvl4pPr>
            <a:lvl5pPr marL="1219188" indent="0">
              <a:buNone/>
              <a:defRPr sz="1333"/>
            </a:lvl5pPr>
            <a:lvl6pPr marL="1523985" indent="0">
              <a:buNone/>
              <a:defRPr sz="1333"/>
            </a:lvl6pPr>
            <a:lvl7pPr marL="1828782" indent="0">
              <a:buNone/>
              <a:defRPr sz="1333"/>
            </a:lvl7pPr>
            <a:lvl8pPr marL="2133579" indent="0">
              <a:buNone/>
              <a:defRPr sz="1333"/>
            </a:lvl8pPr>
            <a:lvl9pPr marL="2438376" indent="0">
              <a:buNone/>
              <a:defRPr sz="1333"/>
            </a:lvl9pPr>
          </a:lstStyle>
          <a:p>
            <a:pPr lvl="0"/>
            <a:endParaRPr lang="zh-CN" altLang="en-US" noProof="0"/>
          </a:p>
        </p:txBody>
      </p:sp>
      <p:sp>
        <p:nvSpPr>
          <p:cNvPr id="4" name="文本占位符 3"/>
          <p:cNvSpPr>
            <a:spLocks noGrp="1"/>
          </p:cNvSpPr>
          <p:nvPr>
            <p:ph type="body" sz="half" idx="2"/>
          </p:nvPr>
        </p:nvSpPr>
        <p:spPr>
          <a:xfrm>
            <a:off x="2258724" y="5071771"/>
            <a:ext cx="6912611" cy="760817"/>
          </a:xfrm>
          <a:prstGeom prst="rect">
            <a:avLst/>
          </a:prstGeom>
        </p:spPr>
        <p:txBody>
          <a:bodyPr lIns="54864" tIns="27432" rIns="54864" bIns="27432"/>
          <a:lstStyle>
            <a:lvl1pPr marL="0" indent="0">
              <a:buNone/>
              <a:defRPr sz="889"/>
            </a:lvl1pPr>
            <a:lvl2pPr marL="304797" indent="0">
              <a:buNone/>
              <a:defRPr sz="778"/>
            </a:lvl2pPr>
            <a:lvl3pPr marL="609594" indent="0">
              <a:buNone/>
              <a:defRPr sz="667"/>
            </a:lvl3pPr>
            <a:lvl4pPr marL="914391" indent="0">
              <a:buNone/>
              <a:defRPr sz="556"/>
            </a:lvl4pPr>
            <a:lvl5pPr marL="1219188" indent="0">
              <a:buNone/>
              <a:defRPr sz="556"/>
            </a:lvl5pPr>
            <a:lvl6pPr marL="1523985" indent="0">
              <a:buNone/>
              <a:defRPr sz="556"/>
            </a:lvl6pPr>
            <a:lvl7pPr marL="1828782" indent="0">
              <a:buNone/>
              <a:defRPr sz="556"/>
            </a:lvl7pPr>
            <a:lvl8pPr marL="2133579" indent="0">
              <a:buNone/>
              <a:defRPr sz="556"/>
            </a:lvl8pPr>
            <a:lvl9pPr marL="2438376" indent="0">
              <a:buNone/>
              <a:defRPr sz="556"/>
            </a:lvl9pPr>
          </a:lstStyle>
          <a:p>
            <a:pPr lvl="0"/>
            <a:r>
              <a:rPr lang="zh-CN" altLang="en-US"/>
              <a:t>单击此处编辑母版文本样式</a:t>
            </a:r>
          </a:p>
        </p:txBody>
      </p:sp>
    </p:spTree>
    <p:extLst>
      <p:ext uri="{BB962C8B-B14F-4D97-AF65-F5344CB8AC3E}">
        <p14:creationId xmlns:p14="http://schemas.microsoft.com/office/powerpoint/2010/main" val="4383478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75787" y="259250"/>
            <a:ext cx="10370503" cy="1080381"/>
          </a:xfrm>
          <a:prstGeom prst="rect">
            <a:avLst/>
          </a:prstGeom>
        </p:spPr>
        <p:txBody>
          <a:bodyPr lIns="54864" tIns="27432" rIns="54864" bIns="27432"/>
          <a:lstStyle/>
          <a:p>
            <a:r>
              <a:rPr lang="zh-CN" altLang="en-US"/>
              <a:t>单击此处编辑母版标题样式</a:t>
            </a:r>
          </a:p>
        </p:txBody>
      </p:sp>
      <p:sp>
        <p:nvSpPr>
          <p:cNvPr id="3" name="竖排文字占位符 2"/>
          <p:cNvSpPr>
            <a:spLocks noGrp="1"/>
          </p:cNvSpPr>
          <p:nvPr>
            <p:ph type="body" orient="vert" idx="1"/>
          </p:nvPr>
        </p:nvSpPr>
        <p:spPr>
          <a:xfrm>
            <a:off x="575787" y="1512113"/>
            <a:ext cx="10370503" cy="4276026"/>
          </a:xfrm>
          <a:prstGeom prst="rect">
            <a:avLst/>
          </a:prstGeom>
        </p:spPr>
        <p:txBody>
          <a:bodyPr vert="eaVert" lIns="54864" tIns="27432" rIns="54864" bIns="274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547241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54194" y="259250"/>
            <a:ext cx="2592096" cy="5528888"/>
          </a:xfrm>
          <a:prstGeom prst="rect">
            <a:avLst/>
          </a:prstGeom>
        </p:spPr>
        <p:txBody>
          <a:bodyPr vert="eaVert" lIns="54864" tIns="27432" rIns="54864" bIns="27432"/>
          <a:lstStyle/>
          <a:p>
            <a:r>
              <a:rPr lang="zh-CN" altLang="en-US"/>
              <a:t>单击此处编辑母版标题样式</a:t>
            </a:r>
          </a:p>
        </p:txBody>
      </p:sp>
      <p:sp>
        <p:nvSpPr>
          <p:cNvPr id="3" name="竖排文字占位符 2"/>
          <p:cNvSpPr>
            <a:spLocks noGrp="1"/>
          </p:cNvSpPr>
          <p:nvPr>
            <p:ph type="body" orient="vert" idx="1"/>
          </p:nvPr>
        </p:nvSpPr>
        <p:spPr>
          <a:xfrm>
            <a:off x="575787" y="259250"/>
            <a:ext cx="7676797" cy="5528888"/>
          </a:xfrm>
          <a:prstGeom prst="rect">
            <a:avLst/>
          </a:prstGeom>
        </p:spPr>
        <p:txBody>
          <a:bodyPr vert="eaVert" lIns="54864" tIns="27432" rIns="54864" bIns="274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803148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575787" y="259250"/>
            <a:ext cx="10370503" cy="5528888"/>
          </a:xfrm>
          <a:prstGeom prst="rect">
            <a:avLst/>
          </a:prstGeom>
        </p:spPr>
        <p:txBody>
          <a:bodyPr lIns="54864" tIns="27432" rIns="54864" bIns="274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071170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759" y="2012951"/>
            <a:ext cx="9794558" cy="1389592"/>
          </a:xfrm>
        </p:spPr>
        <p:txBody>
          <a:bodyPr/>
          <a:lstStyle/>
          <a:p>
            <a:r>
              <a:rPr lang="zh-CN" altLang="en-US"/>
              <a:t>单击此处编辑母版标题样式</a:t>
            </a:r>
          </a:p>
        </p:txBody>
      </p:sp>
      <p:sp>
        <p:nvSpPr>
          <p:cNvPr id="3" name="副标题 2"/>
          <p:cNvSpPr>
            <a:spLocks noGrp="1"/>
          </p:cNvSpPr>
          <p:nvPr>
            <p:ph type="subTitle" idx="1"/>
          </p:nvPr>
        </p:nvSpPr>
        <p:spPr>
          <a:xfrm>
            <a:off x="1728579" y="3672445"/>
            <a:ext cx="8064922" cy="1655233"/>
          </a:xfrm>
        </p:spPr>
        <p:txBody>
          <a:bodyPr/>
          <a:lstStyle>
            <a:lvl1pPr marL="0" indent="0" algn="ctr">
              <a:buNone/>
              <a:defRPr/>
            </a:lvl1pPr>
            <a:lvl2pPr marL="304785" indent="0" algn="ctr">
              <a:buNone/>
              <a:defRPr/>
            </a:lvl2pPr>
            <a:lvl3pPr marL="609569" indent="0" algn="ctr">
              <a:buNone/>
              <a:defRPr/>
            </a:lvl3pPr>
            <a:lvl4pPr marL="914354" indent="0" algn="ctr">
              <a:buNone/>
              <a:defRPr/>
            </a:lvl4pPr>
            <a:lvl5pPr marL="1219139" indent="0" algn="ctr">
              <a:buNone/>
              <a:defRPr/>
            </a:lvl5pPr>
            <a:lvl6pPr marL="1523924" indent="0" algn="ctr">
              <a:buNone/>
              <a:defRPr/>
            </a:lvl6pPr>
            <a:lvl7pPr marL="1828708" indent="0" algn="ctr">
              <a:buNone/>
              <a:defRPr/>
            </a:lvl7pPr>
            <a:lvl8pPr marL="2133493" indent="0" algn="ctr">
              <a:buNone/>
              <a:defRPr/>
            </a:lvl8pPr>
            <a:lvl9pPr marL="2438278" indent="0" algn="ctr">
              <a:buNone/>
              <a:defRPr/>
            </a:lvl9pPr>
          </a:lstStyle>
          <a:p>
            <a:r>
              <a:rPr lang="zh-CN" altLang="en-US"/>
              <a:t>单击此处编辑母版副标题样式</a:t>
            </a:r>
          </a:p>
        </p:txBody>
      </p:sp>
    </p:spTree>
    <p:extLst>
      <p:ext uri="{BB962C8B-B14F-4D97-AF65-F5344CB8AC3E}">
        <p14:creationId xmlns:p14="http://schemas.microsoft.com/office/powerpoint/2010/main" val="280805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4968875"/>
            <a:ext cx="4856161"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4968875"/>
            <a:ext cx="4856163"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16"/>
          <p:cNvSpPr>
            <a:spLocks noGrp="1" noChangeArrowheads="1"/>
          </p:cNvSpPr>
          <p:nvPr>
            <p:ph type="sldNum" sz="quarter" idx="12"/>
          </p:nvPr>
        </p:nvSpPr>
        <p:spPr>
          <a:ln/>
        </p:spPr>
        <p:txBody>
          <a:bodyPr/>
          <a:lstStyle>
            <a:lvl1pPr>
              <a:defRPr/>
            </a:lvl1pPr>
          </a:lstStyle>
          <a:p>
            <a:pPr>
              <a:defRPr/>
            </a:pPr>
            <a:fld id="{F9BB2864-1136-4076-8A3E-9F5C1D78FA8D}" type="slidenum">
              <a:rPr lang="en-US" altLang="zh-CN" smtClean="0"/>
              <a:pPr>
                <a:defRPr/>
              </a:pPr>
              <a:t>‹#›</a:t>
            </a:fld>
            <a:endParaRPr lang="en-US" altLang="zh-CN" dirty="0"/>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049074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336" y="4164570"/>
            <a:ext cx="9793499" cy="1286933"/>
          </a:xfrm>
        </p:spPr>
        <p:txBody>
          <a:bodyPr anchor="t"/>
          <a:lstStyle>
            <a:lvl1pPr algn="l">
              <a:defRPr sz="2667" b="1" cap="all"/>
            </a:lvl1pPr>
          </a:lstStyle>
          <a:p>
            <a:r>
              <a:rPr lang="zh-CN" altLang="en-US"/>
              <a:t>单击此处编辑母版标题样式</a:t>
            </a:r>
          </a:p>
        </p:txBody>
      </p:sp>
      <p:sp>
        <p:nvSpPr>
          <p:cNvPr id="3" name="文本占位符 2"/>
          <p:cNvSpPr>
            <a:spLocks noGrp="1"/>
          </p:cNvSpPr>
          <p:nvPr>
            <p:ph type="body" idx="1"/>
          </p:nvPr>
        </p:nvSpPr>
        <p:spPr>
          <a:xfrm>
            <a:off x="910336" y="2746377"/>
            <a:ext cx="9793499" cy="1418166"/>
          </a:xfrm>
        </p:spPr>
        <p:txBody>
          <a:bodyPr anchor="b"/>
          <a:lstStyle>
            <a:lvl1pPr marL="0" indent="0">
              <a:buNone/>
              <a:defRPr sz="1333"/>
            </a:lvl1pPr>
            <a:lvl2pPr marL="304785" indent="0">
              <a:buNone/>
              <a:defRPr sz="1222"/>
            </a:lvl2pPr>
            <a:lvl3pPr marL="609569" indent="0">
              <a:buNone/>
              <a:defRPr sz="1111"/>
            </a:lvl3pPr>
            <a:lvl4pPr marL="914354" indent="0">
              <a:buNone/>
              <a:defRPr sz="889"/>
            </a:lvl4pPr>
            <a:lvl5pPr marL="1219139" indent="0">
              <a:buNone/>
              <a:defRPr sz="889"/>
            </a:lvl5pPr>
            <a:lvl6pPr marL="1523924" indent="0">
              <a:buNone/>
              <a:defRPr sz="889"/>
            </a:lvl6pPr>
            <a:lvl7pPr marL="1828708" indent="0">
              <a:buNone/>
              <a:defRPr sz="889"/>
            </a:lvl7pPr>
            <a:lvl8pPr marL="2133493" indent="0">
              <a:buNone/>
              <a:defRPr sz="889"/>
            </a:lvl8pPr>
            <a:lvl9pPr marL="2438278" indent="0">
              <a:buNone/>
              <a:defRPr sz="889"/>
            </a:lvl9pPr>
          </a:lstStyle>
          <a:p>
            <a:pPr lvl="0"/>
            <a:r>
              <a:rPr lang="zh-CN" altLang="en-US"/>
              <a:t>单击此处编辑母版文本样式</a:t>
            </a:r>
          </a:p>
        </p:txBody>
      </p:sp>
    </p:spTree>
    <p:extLst>
      <p:ext uri="{BB962C8B-B14F-4D97-AF65-F5344CB8AC3E}">
        <p14:creationId xmlns:p14="http://schemas.microsoft.com/office/powerpoint/2010/main" val="27894234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75842" y="2057402"/>
            <a:ext cx="5134918" cy="4014258"/>
          </a:xfrm>
        </p:spPr>
        <p:txBody>
          <a:bodyPr/>
          <a:lstStyle>
            <a:lvl1pPr>
              <a:defRPr sz="1889"/>
            </a:lvl1pPr>
            <a:lvl2pPr>
              <a:defRPr sz="1556"/>
            </a:lvl2pPr>
            <a:lvl3pPr>
              <a:defRPr sz="1333"/>
            </a:lvl3pPr>
            <a:lvl4pPr>
              <a:defRPr sz="1222"/>
            </a:lvl4pPr>
            <a:lvl5pPr>
              <a:defRPr sz="1222"/>
            </a:lvl5pPr>
            <a:lvl6pPr>
              <a:defRPr sz="1222"/>
            </a:lvl6pPr>
            <a:lvl7pPr>
              <a:defRPr sz="1222"/>
            </a:lvl7pPr>
            <a:lvl8pPr>
              <a:defRPr sz="1222"/>
            </a:lvl8pPr>
            <a:lvl9pPr>
              <a:defRPr sz="122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812378" y="2057402"/>
            <a:ext cx="5134918" cy="4014258"/>
          </a:xfrm>
        </p:spPr>
        <p:txBody>
          <a:bodyPr/>
          <a:lstStyle>
            <a:lvl1pPr>
              <a:defRPr sz="1889"/>
            </a:lvl1pPr>
            <a:lvl2pPr>
              <a:defRPr sz="1556"/>
            </a:lvl2pPr>
            <a:lvl3pPr>
              <a:defRPr sz="1333"/>
            </a:lvl3pPr>
            <a:lvl4pPr>
              <a:defRPr sz="1222"/>
            </a:lvl4pPr>
            <a:lvl5pPr>
              <a:defRPr sz="1222"/>
            </a:lvl5pPr>
            <a:lvl6pPr>
              <a:defRPr sz="1222"/>
            </a:lvl6pPr>
            <a:lvl7pPr>
              <a:defRPr sz="1222"/>
            </a:lvl7pPr>
            <a:lvl8pPr>
              <a:defRPr sz="1222"/>
            </a:lvl8pPr>
            <a:lvl9pPr>
              <a:defRPr sz="122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017481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5874" y="259294"/>
            <a:ext cx="10370395" cy="1080558"/>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5871" y="1450977"/>
            <a:ext cx="5091519" cy="604308"/>
          </a:xfrm>
        </p:spPr>
        <p:txBody>
          <a:bodyPr anchor="b"/>
          <a:lstStyle>
            <a:lvl1pPr marL="0" indent="0">
              <a:buNone/>
              <a:defRPr sz="1556" b="1"/>
            </a:lvl1pPr>
            <a:lvl2pPr marL="304785" indent="0">
              <a:buNone/>
              <a:defRPr sz="1333" b="1"/>
            </a:lvl2pPr>
            <a:lvl3pPr marL="609569" indent="0">
              <a:buNone/>
              <a:defRPr sz="1222" b="1"/>
            </a:lvl3pPr>
            <a:lvl4pPr marL="914354" indent="0">
              <a:buNone/>
              <a:defRPr sz="1111" b="1"/>
            </a:lvl4pPr>
            <a:lvl5pPr marL="1219139" indent="0">
              <a:buNone/>
              <a:defRPr sz="1111" b="1"/>
            </a:lvl5pPr>
            <a:lvl6pPr marL="1523924" indent="0">
              <a:buNone/>
              <a:defRPr sz="1111" b="1"/>
            </a:lvl6pPr>
            <a:lvl7pPr marL="1828708" indent="0">
              <a:buNone/>
              <a:defRPr sz="1111" b="1"/>
            </a:lvl7pPr>
            <a:lvl8pPr marL="2133493" indent="0">
              <a:buNone/>
              <a:defRPr sz="1111" b="1"/>
            </a:lvl8pPr>
            <a:lvl9pPr marL="2438278" indent="0">
              <a:buNone/>
              <a:defRPr sz="1111" b="1"/>
            </a:lvl9pPr>
          </a:lstStyle>
          <a:p>
            <a:pPr lvl="0"/>
            <a:r>
              <a:rPr lang="zh-CN" altLang="en-US"/>
              <a:t>单击此处编辑母版文本样式</a:t>
            </a:r>
          </a:p>
        </p:txBody>
      </p:sp>
      <p:sp>
        <p:nvSpPr>
          <p:cNvPr id="4" name="内容占位符 3"/>
          <p:cNvSpPr>
            <a:spLocks noGrp="1"/>
          </p:cNvSpPr>
          <p:nvPr>
            <p:ph sz="half" idx="2"/>
          </p:nvPr>
        </p:nvSpPr>
        <p:spPr>
          <a:xfrm>
            <a:off x="575871" y="2055284"/>
            <a:ext cx="5091519" cy="3733800"/>
          </a:xfrm>
        </p:spPr>
        <p:txBody>
          <a:bodyPr/>
          <a:lstStyle>
            <a:lvl1pPr>
              <a:defRPr sz="1556"/>
            </a:lvl1pPr>
            <a:lvl2pPr>
              <a:defRPr sz="1333"/>
            </a:lvl2pPr>
            <a:lvl3pPr>
              <a:defRPr sz="1222"/>
            </a:lvl3pPr>
            <a:lvl4pPr>
              <a:defRPr sz="1111"/>
            </a:lvl4pPr>
            <a:lvl5pPr>
              <a:defRPr sz="1111"/>
            </a:lvl5pPr>
            <a:lvl6pPr>
              <a:defRPr sz="1111"/>
            </a:lvl6pPr>
            <a:lvl7pPr>
              <a:defRPr sz="1111"/>
            </a:lvl7pPr>
            <a:lvl8pPr>
              <a:defRPr sz="1111"/>
            </a:lvl8pPr>
            <a:lvl9pPr>
              <a:defRPr sz="111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852633" y="1450977"/>
            <a:ext cx="5093635" cy="604308"/>
          </a:xfrm>
        </p:spPr>
        <p:txBody>
          <a:bodyPr anchor="b"/>
          <a:lstStyle>
            <a:lvl1pPr marL="0" indent="0">
              <a:buNone/>
              <a:defRPr sz="1556" b="1"/>
            </a:lvl1pPr>
            <a:lvl2pPr marL="304785" indent="0">
              <a:buNone/>
              <a:defRPr sz="1333" b="1"/>
            </a:lvl2pPr>
            <a:lvl3pPr marL="609569" indent="0">
              <a:buNone/>
              <a:defRPr sz="1222" b="1"/>
            </a:lvl3pPr>
            <a:lvl4pPr marL="914354" indent="0">
              <a:buNone/>
              <a:defRPr sz="1111" b="1"/>
            </a:lvl4pPr>
            <a:lvl5pPr marL="1219139" indent="0">
              <a:buNone/>
              <a:defRPr sz="1111" b="1"/>
            </a:lvl5pPr>
            <a:lvl6pPr marL="1523924" indent="0">
              <a:buNone/>
              <a:defRPr sz="1111" b="1"/>
            </a:lvl6pPr>
            <a:lvl7pPr marL="1828708" indent="0">
              <a:buNone/>
              <a:defRPr sz="1111" b="1"/>
            </a:lvl7pPr>
            <a:lvl8pPr marL="2133493" indent="0">
              <a:buNone/>
              <a:defRPr sz="1111" b="1"/>
            </a:lvl8pPr>
            <a:lvl9pPr marL="2438278" indent="0">
              <a:buNone/>
              <a:defRPr sz="1111" b="1"/>
            </a:lvl9pPr>
          </a:lstStyle>
          <a:p>
            <a:pPr lvl="0"/>
            <a:r>
              <a:rPr lang="zh-CN" altLang="en-US"/>
              <a:t>单击此处编辑母版文本样式</a:t>
            </a:r>
          </a:p>
        </p:txBody>
      </p:sp>
      <p:sp>
        <p:nvSpPr>
          <p:cNvPr id="6" name="内容占位符 5"/>
          <p:cNvSpPr>
            <a:spLocks noGrp="1"/>
          </p:cNvSpPr>
          <p:nvPr>
            <p:ph sz="quarter" idx="4"/>
          </p:nvPr>
        </p:nvSpPr>
        <p:spPr>
          <a:xfrm>
            <a:off x="5852633" y="2055284"/>
            <a:ext cx="5093635" cy="3733800"/>
          </a:xfrm>
        </p:spPr>
        <p:txBody>
          <a:bodyPr/>
          <a:lstStyle>
            <a:lvl1pPr>
              <a:defRPr sz="1556"/>
            </a:lvl1pPr>
            <a:lvl2pPr>
              <a:defRPr sz="1333"/>
            </a:lvl2pPr>
            <a:lvl3pPr>
              <a:defRPr sz="1222"/>
            </a:lvl3pPr>
            <a:lvl4pPr>
              <a:defRPr sz="1111"/>
            </a:lvl4pPr>
            <a:lvl5pPr>
              <a:defRPr sz="1111"/>
            </a:lvl5pPr>
            <a:lvl6pPr>
              <a:defRPr sz="1111"/>
            </a:lvl6pPr>
            <a:lvl7pPr>
              <a:defRPr sz="1111"/>
            </a:lvl7pPr>
            <a:lvl8pPr>
              <a:defRPr sz="1111"/>
            </a:lvl8pPr>
            <a:lvl9pPr>
              <a:defRPr sz="111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910717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4389846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9529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5842" y="258235"/>
            <a:ext cx="3790588" cy="1097492"/>
          </a:xfrm>
        </p:spPr>
        <p:txBody>
          <a:bodyPr anchor="b"/>
          <a:lstStyle>
            <a:lvl1pPr algn="l">
              <a:defRPr sz="1333" b="1"/>
            </a:lvl1pPr>
          </a:lstStyle>
          <a:p>
            <a:r>
              <a:rPr lang="zh-CN" altLang="en-US"/>
              <a:t>单击此处编辑母版标题样式</a:t>
            </a:r>
          </a:p>
        </p:txBody>
      </p:sp>
      <p:sp>
        <p:nvSpPr>
          <p:cNvPr id="3" name="内容占位符 2"/>
          <p:cNvSpPr>
            <a:spLocks noGrp="1"/>
          </p:cNvSpPr>
          <p:nvPr>
            <p:ph idx="1"/>
          </p:nvPr>
        </p:nvSpPr>
        <p:spPr>
          <a:xfrm>
            <a:off x="4505094" y="258234"/>
            <a:ext cx="6441142" cy="5530850"/>
          </a:xfrm>
        </p:spPr>
        <p:txBody>
          <a:bodyPr/>
          <a:lstStyle>
            <a:lvl1pPr>
              <a:defRPr sz="2111"/>
            </a:lvl1pPr>
            <a:lvl2pPr>
              <a:defRPr sz="1889"/>
            </a:lvl2pPr>
            <a:lvl3pPr>
              <a:defRPr sz="1556"/>
            </a:lvl3pPr>
            <a:lvl4pPr>
              <a:defRPr sz="1333"/>
            </a:lvl4pPr>
            <a:lvl5pPr>
              <a:defRPr sz="1333"/>
            </a:lvl5pPr>
            <a:lvl6pPr>
              <a:defRPr sz="1333"/>
            </a:lvl6pPr>
            <a:lvl7pPr>
              <a:defRPr sz="1333"/>
            </a:lvl7pPr>
            <a:lvl8pPr>
              <a:defRPr sz="1333"/>
            </a:lvl8pPr>
            <a:lvl9pPr>
              <a:defRPr sz="13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75842" y="1355727"/>
            <a:ext cx="3790588" cy="4433358"/>
          </a:xfrm>
        </p:spPr>
        <p:txBody>
          <a:bodyPr/>
          <a:lstStyle>
            <a:lvl1pPr marL="0" indent="0">
              <a:buNone/>
              <a:defRPr sz="889"/>
            </a:lvl1pPr>
            <a:lvl2pPr marL="304785" indent="0">
              <a:buNone/>
              <a:defRPr sz="778"/>
            </a:lvl2pPr>
            <a:lvl3pPr marL="609569" indent="0">
              <a:buNone/>
              <a:defRPr sz="667"/>
            </a:lvl3pPr>
            <a:lvl4pPr marL="914354" indent="0">
              <a:buNone/>
              <a:defRPr sz="556"/>
            </a:lvl4pPr>
            <a:lvl5pPr marL="1219139" indent="0">
              <a:buNone/>
              <a:defRPr sz="556"/>
            </a:lvl5pPr>
            <a:lvl6pPr marL="1523924" indent="0">
              <a:buNone/>
              <a:defRPr sz="556"/>
            </a:lvl6pPr>
            <a:lvl7pPr marL="1828708" indent="0">
              <a:buNone/>
              <a:defRPr sz="556"/>
            </a:lvl7pPr>
            <a:lvl8pPr marL="2133493" indent="0">
              <a:buNone/>
              <a:defRPr sz="556"/>
            </a:lvl8pPr>
            <a:lvl9pPr marL="2438278" indent="0">
              <a:buNone/>
              <a:defRPr sz="556"/>
            </a:lvl9pPr>
          </a:lstStyle>
          <a:p>
            <a:pPr lvl="0"/>
            <a:r>
              <a:rPr lang="zh-CN" altLang="en-US"/>
              <a:t>单击此处编辑母版文本样式</a:t>
            </a:r>
          </a:p>
        </p:txBody>
      </p:sp>
    </p:spTree>
    <p:extLst>
      <p:ext uri="{BB962C8B-B14F-4D97-AF65-F5344CB8AC3E}">
        <p14:creationId xmlns:p14="http://schemas.microsoft.com/office/powerpoint/2010/main" val="17772055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900" y="4536018"/>
            <a:ext cx="6913245" cy="535516"/>
          </a:xfrm>
        </p:spPr>
        <p:txBody>
          <a:bodyPr anchor="b"/>
          <a:lstStyle>
            <a:lvl1pPr algn="l">
              <a:defRPr sz="1333" b="1"/>
            </a:lvl1pPr>
          </a:lstStyle>
          <a:p>
            <a:r>
              <a:rPr lang="zh-CN" altLang="en-US"/>
              <a:t>单击此处编辑母版标题样式</a:t>
            </a:r>
          </a:p>
        </p:txBody>
      </p:sp>
      <p:sp>
        <p:nvSpPr>
          <p:cNvPr id="3" name="图片占位符 2"/>
          <p:cNvSpPr>
            <a:spLocks noGrp="1"/>
          </p:cNvSpPr>
          <p:nvPr>
            <p:ph type="pic" idx="1"/>
          </p:nvPr>
        </p:nvSpPr>
        <p:spPr>
          <a:xfrm>
            <a:off x="2258900" y="578911"/>
            <a:ext cx="6913245" cy="3888316"/>
          </a:xfrm>
        </p:spPr>
        <p:txBody>
          <a:bodyPr/>
          <a:lstStyle>
            <a:lvl1pPr marL="0" indent="0">
              <a:buNone/>
              <a:defRPr sz="2111"/>
            </a:lvl1pPr>
            <a:lvl2pPr marL="304785" indent="0">
              <a:buNone/>
              <a:defRPr sz="1889"/>
            </a:lvl2pPr>
            <a:lvl3pPr marL="609569" indent="0">
              <a:buNone/>
              <a:defRPr sz="1556"/>
            </a:lvl3pPr>
            <a:lvl4pPr marL="914354" indent="0">
              <a:buNone/>
              <a:defRPr sz="1333"/>
            </a:lvl4pPr>
            <a:lvl5pPr marL="1219139" indent="0">
              <a:buNone/>
              <a:defRPr sz="1333"/>
            </a:lvl5pPr>
            <a:lvl6pPr marL="1523924" indent="0">
              <a:buNone/>
              <a:defRPr sz="1333"/>
            </a:lvl6pPr>
            <a:lvl7pPr marL="1828708" indent="0">
              <a:buNone/>
              <a:defRPr sz="1333"/>
            </a:lvl7pPr>
            <a:lvl8pPr marL="2133493" indent="0">
              <a:buNone/>
              <a:defRPr sz="1333"/>
            </a:lvl8pPr>
            <a:lvl9pPr marL="2438278" indent="0">
              <a:buNone/>
              <a:defRPr sz="1333"/>
            </a:lvl9pPr>
          </a:lstStyle>
          <a:p>
            <a:pPr lvl="0"/>
            <a:endParaRPr lang="zh-CN" altLang="en-US" noProof="0"/>
          </a:p>
        </p:txBody>
      </p:sp>
      <p:sp>
        <p:nvSpPr>
          <p:cNvPr id="4" name="文本占位符 3"/>
          <p:cNvSpPr>
            <a:spLocks noGrp="1"/>
          </p:cNvSpPr>
          <p:nvPr>
            <p:ph type="body" sz="half" idx="2"/>
          </p:nvPr>
        </p:nvSpPr>
        <p:spPr>
          <a:xfrm>
            <a:off x="2258900" y="5071536"/>
            <a:ext cx="6913245" cy="760942"/>
          </a:xfrm>
        </p:spPr>
        <p:txBody>
          <a:bodyPr/>
          <a:lstStyle>
            <a:lvl1pPr marL="0" indent="0">
              <a:buNone/>
              <a:defRPr sz="889"/>
            </a:lvl1pPr>
            <a:lvl2pPr marL="304785" indent="0">
              <a:buNone/>
              <a:defRPr sz="778"/>
            </a:lvl2pPr>
            <a:lvl3pPr marL="609569" indent="0">
              <a:buNone/>
              <a:defRPr sz="667"/>
            </a:lvl3pPr>
            <a:lvl4pPr marL="914354" indent="0">
              <a:buNone/>
              <a:defRPr sz="556"/>
            </a:lvl4pPr>
            <a:lvl5pPr marL="1219139" indent="0">
              <a:buNone/>
              <a:defRPr sz="556"/>
            </a:lvl5pPr>
            <a:lvl6pPr marL="1523924" indent="0">
              <a:buNone/>
              <a:defRPr sz="556"/>
            </a:lvl6pPr>
            <a:lvl7pPr marL="1828708" indent="0">
              <a:buNone/>
              <a:defRPr sz="556"/>
            </a:lvl7pPr>
            <a:lvl8pPr marL="2133493" indent="0">
              <a:buNone/>
              <a:defRPr sz="556"/>
            </a:lvl8pPr>
            <a:lvl9pPr marL="2438278" indent="0">
              <a:buNone/>
              <a:defRPr sz="556"/>
            </a:lvl9pPr>
          </a:lstStyle>
          <a:p>
            <a:pPr lvl="0"/>
            <a:r>
              <a:rPr lang="zh-CN" altLang="en-US"/>
              <a:t>单击此处编辑母版文本样式</a:t>
            </a:r>
          </a:p>
        </p:txBody>
      </p:sp>
    </p:spTree>
    <p:extLst>
      <p:ext uri="{BB962C8B-B14F-4D97-AF65-F5344CB8AC3E}">
        <p14:creationId xmlns:p14="http://schemas.microsoft.com/office/powerpoint/2010/main" val="27333903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143864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54994" y="1241452"/>
            <a:ext cx="2592335" cy="483023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75841" y="1241452"/>
            <a:ext cx="7677502" cy="483023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52302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16"/>
          <p:cNvSpPr>
            <a:spLocks noGrp="1" noChangeArrowheads="1"/>
          </p:cNvSpPr>
          <p:nvPr>
            <p:ph type="sldNum" sz="quarter" idx="12"/>
          </p:nvPr>
        </p:nvSpPr>
        <p:spPr>
          <a:ln/>
        </p:spPr>
        <p:txBody>
          <a:bodyPr/>
          <a:lstStyle>
            <a:lvl1pPr>
              <a:defRPr/>
            </a:lvl1pPr>
          </a:lstStyle>
          <a:p>
            <a:pPr>
              <a:defRPr/>
            </a:pPr>
            <a:fld id="{0DBF31D6-187B-4B96-9E73-185968688DDB}" type="slidenum">
              <a:rPr lang="en-US" altLang="zh-CN" smtClean="0"/>
              <a:pPr>
                <a:defRPr/>
              </a:pPr>
              <a:t>‹#›</a:t>
            </a:fld>
            <a:endParaRPr lang="en-US" altLang="zh-CN" dirty="0"/>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575787" y="259250"/>
            <a:ext cx="10370503" cy="5528888"/>
          </a:xfrm>
          <a:prstGeom prst="rect">
            <a:avLst/>
          </a:prstGeom>
        </p:spPr>
        <p:txBody>
          <a:bodyPr lIns="54864" tIns="27432" rIns="54864" bIns="274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96664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pic>
        <p:nvPicPr>
          <p:cNvPr id="4" name="Picture 4" descr="logo-横"/>
          <p:cNvPicPr>
            <a:picLocks noChangeAspect="1" noChangeArrowheads="1"/>
          </p:cNvPicPr>
          <p:nvPr userDrawn="1"/>
        </p:nvPicPr>
        <p:blipFill>
          <a:blip r:embed="rId2">
            <a:lum bright="4000"/>
          </a:blip>
          <a:srcRect/>
          <a:stretch>
            <a:fillRect/>
          </a:stretch>
        </p:blipFill>
        <p:spPr bwMode="auto">
          <a:xfrm>
            <a:off x="7921426" y="318010"/>
            <a:ext cx="3240584" cy="748020"/>
          </a:xfrm>
          <a:prstGeom prst="rect">
            <a:avLst/>
          </a:prstGeom>
          <a:noFill/>
          <a:ln w="9525">
            <a:noFill/>
            <a:miter lim="800000"/>
            <a:headEnd/>
            <a:tailEnd/>
          </a:ln>
        </p:spPr>
      </p:pic>
      <p:sp>
        <p:nvSpPr>
          <p:cNvPr id="2" name="标题 1"/>
          <p:cNvSpPr>
            <a:spLocks noGrp="1"/>
          </p:cNvSpPr>
          <p:nvPr>
            <p:ph type="title"/>
          </p:nvPr>
        </p:nvSpPr>
        <p:spPr>
          <a:xfrm>
            <a:off x="360027" y="1080022"/>
            <a:ext cx="10802021" cy="720017"/>
          </a:xfrm>
        </p:spPr>
        <p:txBody>
          <a:bodyPr>
            <a:normAutofit/>
          </a:bodyPr>
          <a:lstStyle>
            <a:lvl1pPr algn="l">
              <a:defRPr sz="35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内容占位符 2"/>
          <p:cNvSpPr>
            <a:spLocks noGrp="1"/>
          </p:cNvSpPr>
          <p:nvPr>
            <p:ph sz="half" idx="1"/>
          </p:nvPr>
        </p:nvSpPr>
        <p:spPr>
          <a:xfrm>
            <a:off x="360027" y="1890042"/>
            <a:ext cx="10802021" cy="4320147"/>
          </a:xfrm>
        </p:spPr>
        <p:txBody>
          <a:bodyPr/>
          <a:lstStyle>
            <a:lvl1pPr>
              <a:spcBef>
                <a:spcPts val="1260"/>
              </a:spcBef>
              <a:spcAft>
                <a:spcPts val="1260"/>
              </a:spcAft>
              <a:defRPr sz="25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spcBef>
                <a:spcPts val="756"/>
              </a:spcBef>
              <a:spcAft>
                <a:spcPts val="756"/>
              </a:spcAft>
              <a:defRPr sz="2300">
                <a:latin typeface="微软雅黑" panose="020B0503020204020204" pitchFamily="34" charset="-122"/>
                <a:ea typeface="微软雅黑" panose="020B0503020204020204" pitchFamily="34" charset="-122"/>
              </a:defRPr>
            </a:lvl2pPr>
            <a:lvl3pPr>
              <a:spcBef>
                <a:spcPts val="756"/>
              </a:spcBef>
              <a:spcAft>
                <a:spcPts val="756"/>
              </a:spcAft>
              <a:buFont typeface="Arial" panose="020B0604020202020204" pitchFamily="34" charset="0"/>
              <a:buChar char="▪"/>
              <a:defRPr sz="2000">
                <a:latin typeface="微软雅黑" panose="020B0503020204020204" pitchFamily="34" charset="-122"/>
                <a:ea typeface="微软雅黑" panose="020B0503020204020204" pitchFamily="34" charset="-122"/>
              </a:defRPr>
            </a:lvl3pPr>
            <a:lvl4pPr>
              <a:spcBef>
                <a:spcPts val="756"/>
              </a:spcBef>
              <a:spcAft>
                <a:spcPts val="756"/>
              </a:spcAft>
              <a:buFont typeface="Arial" panose="020B0604020202020204" pitchFamily="34" charset="0"/>
              <a:buChar char="▫"/>
              <a:defRPr sz="1800">
                <a:latin typeface="微软雅黑" panose="020B0503020204020204" pitchFamily="34" charset="-122"/>
                <a:ea typeface="微软雅黑" panose="020B0503020204020204" pitchFamily="34" charset="-122"/>
              </a:defRPr>
            </a:lvl4pPr>
            <a:lvl5pPr>
              <a:defRPr sz="2300">
                <a:latin typeface="微软雅黑" panose="020B0503020204020204" pitchFamily="34" charset="-122"/>
                <a:ea typeface="微软雅黑" panose="020B0503020204020204" pitchFamily="34" charset="-122"/>
              </a:defRPr>
            </a:lvl5pPr>
            <a:lvl6pPr>
              <a:defRPr sz="2300"/>
            </a:lvl6pPr>
            <a:lvl7pPr>
              <a:defRPr sz="2300"/>
            </a:lvl7pPr>
            <a:lvl8pPr>
              <a:defRPr sz="2300"/>
            </a:lvl8pPr>
            <a:lvl9pPr>
              <a:defRPr sz="2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p:txBody>
      </p:sp>
    </p:spTree>
    <p:extLst>
      <p:ext uri="{BB962C8B-B14F-4D97-AF65-F5344CB8AC3E}">
        <p14:creationId xmlns:p14="http://schemas.microsoft.com/office/powerpoint/2010/main" val="23265747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E064EAB-F99D-45E2-BFD3-FF8C3CFB8C8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03218602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BBA886-8C07-427E-8A4E-128A9670BED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24585043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376731C-0CC3-4BBA-A29C-0AAEC1E4C420}"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692443716"/>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C7E1DC1-8249-4B3C-A275-7D7E1AD0FCA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410814498"/>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B51EBD1-BC8C-4236-AFB6-E2C7431EF396}"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17491919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C66E582-92FA-4711-986A-C56B861ACA4D}"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8042818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E419E61-9025-4EB1-9456-9B86C296DBC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9821783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FB871B1-8591-4F13-83FF-6EFA17B0358D}"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676758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16"/>
          <p:cNvSpPr>
            <a:spLocks noGrp="1" noChangeArrowheads="1"/>
          </p:cNvSpPr>
          <p:nvPr>
            <p:ph type="sldNum" sz="quarter" idx="12"/>
          </p:nvPr>
        </p:nvSpPr>
        <p:spPr>
          <a:ln/>
        </p:spPr>
        <p:txBody>
          <a:bodyPr/>
          <a:lstStyle>
            <a:lvl1pPr>
              <a:defRPr/>
            </a:lvl1pPr>
          </a:lstStyle>
          <a:p>
            <a:pPr>
              <a:defRPr/>
            </a:pPr>
            <a:fld id="{3AAB191A-EC33-4C9E-8663-BA54E9A037CB}" type="slidenum">
              <a:rPr lang="en-US" altLang="zh-CN" smtClean="0"/>
              <a:pPr>
                <a:defRPr/>
              </a:pPr>
              <a:t>‹#›</a:t>
            </a:fld>
            <a:endParaRPr lang="en-US" altLang="zh-CN" dirty="0"/>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A546DE8-6572-497A-BBD3-93D67BFA621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65607844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03A01D8-4E97-4091-804F-BD781B6B831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827179690"/>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F46BA76-4104-41ED-AB68-1CBE846D1F5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36050267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65221" y="503243"/>
            <a:ext cx="9864725" cy="719137"/>
          </a:xfrm>
        </p:spPr>
        <p:txBody>
          <a:bodyPr/>
          <a:lstStyle/>
          <a:p>
            <a:r>
              <a:rPr lang="zh-CN" altLang="en-US"/>
              <a:t>单击此处编辑母版标题样式</a:t>
            </a:r>
          </a:p>
        </p:txBody>
      </p:sp>
      <p:sp>
        <p:nvSpPr>
          <p:cNvPr id="3" name="表格占位符 2"/>
          <p:cNvSpPr>
            <a:spLocks noGrp="1"/>
          </p:cNvSpPr>
          <p:nvPr>
            <p:ph type="tbl" idx="1"/>
          </p:nvPr>
        </p:nvSpPr>
        <p:spPr>
          <a:xfrm>
            <a:off x="865221" y="1439863"/>
            <a:ext cx="9864725" cy="4537075"/>
          </a:xfrm>
        </p:spPr>
        <p:txBody>
          <a:bodyPr/>
          <a:lstStyle>
            <a:lvl1pPr>
              <a:defRPr/>
            </a:lvl1pPr>
          </a:lstStyle>
          <a:p>
            <a:pPr lvl="0"/>
            <a:endParaRPr lang="zh-CN" altLang="en-US"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A9AB18D1-C171-496E-8211-235A02353369}" type="slidenum">
              <a:rPr lang="en-US" altLang="zh-CN" smtClean="0"/>
              <a:pPr>
                <a:defRPr/>
              </a:pPr>
              <a:t>‹#›</a:t>
            </a:fld>
            <a:endParaRPr lang="en-US" altLang="zh-CN" dirty="0"/>
          </a:p>
        </p:txBody>
      </p:sp>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EB3C2-09AE-414E-B21D-735ED620B72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08204988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AAE18-AD22-4646-9E2A-EF0CFC47DCD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28790034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05F76A-5177-4ED2-A69A-A3E97A6715C6}"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1626228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EDC535-93F8-4479-AD87-578D3E0AB102}"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192521583"/>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043B62-21F9-4F35-97AE-EF205C02FB1A}"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17243858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D58430-CBF9-4809-A5E3-A9D78FE00DF6}"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6308554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16"/>
          <p:cNvSpPr>
            <a:spLocks noGrp="1" noChangeArrowheads="1"/>
          </p:cNvSpPr>
          <p:nvPr>
            <p:ph type="sldNum" sz="quarter" idx="12"/>
          </p:nvPr>
        </p:nvSpPr>
        <p:spPr>
          <a:ln/>
        </p:spPr>
        <p:txBody>
          <a:bodyPr/>
          <a:lstStyle>
            <a:lvl1pPr>
              <a:defRPr/>
            </a:lvl1pPr>
          </a:lstStyle>
          <a:p>
            <a:pPr>
              <a:defRPr/>
            </a:pPr>
            <a:fld id="{F0083C1B-2B2E-49CA-87A0-149AFE690991}" type="slidenum">
              <a:rPr lang="en-US" altLang="zh-CN" smtClean="0"/>
              <a:pPr>
                <a:defRPr/>
              </a:pPr>
              <a:t>‹#›</a:t>
            </a:fld>
            <a:endParaRPr lang="en-US" altLang="zh-CN" dirty="0"/>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0A3D90-8A3D-4736-83BC-1BE7B8FC398A}"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70005352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840869-BBAB-4F5B-8824-51E707020E1C}"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15051041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03FAAF-2F82-4DFD-A581-1FA68461A4A3}"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14634860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944762-D1E9-4358-B002-8EB7FB25876E}"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85044935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906BCB-9B2A-45A1-8AEB-DD14FA6D5FA0}"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699383307"/>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E064EAB-F99D-45E2-BFD3-FF8C3CFB8C8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36105436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BBA886-8C07-427E-8A4E-128A9670BED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88031377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376731C-0CC3-4BBA-A29C-0AAEC1E4C420}"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074097492"/>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C7E1DC1-8249-4B3C-A275-7D7E1AD0FCA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841482855"/>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B51EBD1-BC8C-4236-AFB6-E2C7431EF396}"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2565191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ea typeface="黑体" pitchFamily="2" charset="-122"/>
              </a:defRPr>
            </a:lvl2pPr>
            <a:lvl3pPr>
              <a:defRPr sz="2400">
                <a:ea typeface="黑体" pitchFamily="2" charset="-122"/>
              </a:defRPr>
            </a:lvl3pPr>
            <a:lvl4pPr>
              <a:defRPr sz="2000">
                <a:ea typeface="黑体" pitchFamily="2" charset="-122"/>
              </a:defRPr>
            </a:lvl4pPr>
            <a:lvl5pPr>
              <a:defRPr sz="2000">
                <a:ea typeface="黑体" pitchFamily="2"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16"/>
          <p:cNvSpPr>
            <a:spLocks noGrp="1" noChangeArrowheads="1"/>
          </p:cNvSpPr>
          <p:nvPr>
            <p:ph type="sldNum" sz="quarter" idx="12"/>
          </p:nvPr>
        </p:nvSpPr>
        <p:spPr>
          <a:ln/>
        </p:spPr>
        <p:txBody>
          <a:bodyPr/>
          <a:lstStyle>
            <a:lvl1pPr>
              <a:defRPr/>
            </a:lvl1pPr>
          </a:lstStyle>
          <a:p>
            <a:pPr>
              <a:defRPr/>
            </a:pPr>
            <a:fld id="{348E88EE-A52A-4DF4-BA69-5D7D2347A8C7}" type="slidenum">
              <a:rPr lang="en-US" altLang="zh-CN" smtClean="0"/>
              <a:pPr>
                <a:defRPr/>
              </a:pPr>
              <a:t>‹#›</a:t>
            </a:fld>
            <a:endParaRPr lang="en-US" altLang="zh-CN" dirty="0"/>
          </a:p>
        </p:txBody>
      </p:sp>
    </p:spTree>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C66E582-92FA-4711-986A-C56B861ACA4D}"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684799925"/>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E419E61-9025-4EB1-9456-9B86C296DBC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13802117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FB871B1-8591-4F13-83FF-6EFA17B0358D}"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761043371"/>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A546DE8-6572-497A-BBD3-93D67BFA621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71484214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03A01D8-4E97-4091-804F-BD781B6B831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38102784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F46BA76-4104-41ED-AB68-1CBE846D1F5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51137594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65221" y="503243"/>
            <a:ext cx="9864725" cy="719137"/>
          </a:xfrm>
        </p:spPr>
        <p:txBody>
          <a:bodyPr/>
          <a:lstStyle/>
          <a:p>
            <a:r>
              <a:rPr lang="zh-CN" altLang="en-US"/>
              <a:t>单击此处编辑母版标题样式</a:t>
            </a:r>
          </a:p>
        </p:txBody>
      </p:sp>
      <p:sp>
        <p:nvSpPr>
          <p:cNvPr id="3" name="表格占位符 2"/>
          <p:cNvSpPr>
            <a:spLocks noGrp="1"/>
          </p:cNvSpPr>
          <p:nvPr>
            <p:ph type="tbl" idx="1"/>
          </p:nvPr>
        </p:nvSpPr>
        <p:spPr>
          <a:xfrm>
            <a:off x="865221" y="1439863"/>
            <a:ext cx="9864725" cy="4537075"/>
          </a:xfrm>
        </p:spPr>
        <p:txBody>
          <a:bodyPr/>
          <a:lstStyle>
            <a:lvl1pPr>
              <a:defRPr/>
            </a:lvl1pPr>
          </a:lstStyle>
          <a:p>
            <a:pPr lvl="0"/>
            <a:endParaRPr lang="zh-CN" altLang="en-US"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9AB18D1-C171-496E-8211-235A0235336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52658085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89F951-66FE-4E02-8C8F-A7B91AB3CF47}"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018286577"/>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B82FEED-96FF-4058-93A9-547ADAEC8230}"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87206999"/>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C60656-FFC3-4648-AD6B-97BF1E1968E6}"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9713066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1ACCFAF5-B7CE-4A41-8517-584699A3780E}" type="slidenum">
              <a:rPr lang="en-US" altLang="zh-CN" smtClean="0"/>
              <a:pPr>
                <a:defRPr/>
              </a:pPr>
              <a:t>‹#›</a:t>
            </a:fld>
            <a:endParaRPr lang="en-US" altLang="zh-CN"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16"/>
          <p:cNvSpPr>
            <a:spLocks noGrp="1" noChangeArrowheads="1"/>
          </p:cNvSpPr>
          <p:nvPr>
            <p:ph type="sldNum" sz="quarter" idx="12"/>
          </p:nvPr>
        </p:nvSpPr>
        <p:spPr>
          <a:ln/>
        </p:spPr>
        <p:txBody>
          <a:bodyPr/>
          <a:lstStyle>
            <a:lvl1pPr>
              <a:defRPr/>
            </a:lvl1pPr>
          </a:lstStyle>
          <a:p>
            <a:pPr>
              <a:defRPr/>
            </a:pPr>
            <a:fld id="{D517B05D-D38C-413B-B64F-00BAC80C2861}" type="slidenum">
              <a:rPr lang="en-US" altLang="zh-CN" smtClean="0"/>
              <a:pPr>
                <a:defRPr/>
              </a:pPr>
              <a:t>‹#›</a:t>
            </a:fld>
            <a:endParaRPr lang="en-US" altLang="zh-CN" dirty="0"/>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9"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437FA6D-9A39-45C2-821E-74507DA2E0E5}"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587971506"/>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737F1BEE-AB8D-4D80-9864-EA7A89FCDFDD}"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12638994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993FE4E9-5773-4A93-9570-BFAF247F26A8}"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813865481"/>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37AB5E41-D893-426D-8F70-C32532A1895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067188110"/>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B31809D-03FD-4BF7-84B9-8920A4BB2262}"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8255995"/>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9"/>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EB18ADE-5398-46FB-8749-3E2A8E67FA85}"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196378065"/>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0548A4D-7498-4D0C-A0D5-7F60032E487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348130114"/>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1B8BD67-B4CA-4FDF-B1A2-E083E0271882}"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811606659"/>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65227" y="503243"/>
            <a:ext cx="9864725" cy="719137"/>
          </a:xfrm>
        </p:spPr>
        <p:txBody>
          <a:bodyPr/>
          <a:lstStyle/>
          <a:p>
            <a:r>
              <a:rPr lang="zh-CN" altLang="en-US"/>
              <a:t>单击此处编辑母版标题样式</a:t>
            </a:r>
          </a:p>
        </p:txBody>
      </p:sp>
      <p:sp>
        <p:nvSpPr>
          <p:cNvPr id="3" name="表格占位符 2"/>
          <p:cNvSpPr>
            <a:spLocks noGrp="1"/>
          </p:cNvSpPr>
          <p:nvPr>
            <p:ph type="tbl" idx="1"/>
          </p:nvPr>
        </p:nvSpPr>
        <p:spPr>
          <a:xfrm>
            <a:off x="865227" y="1439863"/>
            <a:ext cx="9864725" cy="4537075"/>
          </a:xfrm>
        </p:spPr>
        <p:txBody>
          <a:bodyPr/>
          <a:lstStyle>
            <a:lvl1pPr>
              <a:defRPr/>
            </a:lvl1pPr>
          </a:lstStyle>
          <a:p>
            <a:pPr lvl="0"/>
            <a:endParaRPr lang="zh-CN" altLang="en-US"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9AB18D1-C171-496E-8211-235A0235336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671561043"/>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93873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574F1525-B9A2-405B-843D-6306EFCA6297}" type="slidenum">
              <a:rPr lang="en-US" altLang="zh-CN" smtClean="0"/>
              <a:pPr>
                <a:defRPr/>
              </a:pPr>
              <a:t>‹#›</a:t>
            </a:fld>
            <a:endParaRPr lang="en-US" altLang="zh-CN" dirty="0"/>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2" descr="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82627"/>
            <a:ext cx="11522075" cy="13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672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759" y="2012951"/>
            <a:ext cx="9794558" cy="1389592"/>
          </a:xfrm>
        </p:spPr>
        <p:txBody>
          <a:bodyPr/>
          <a:lstStyle/>
          <a:p>
            <a:r>
              <a:rPr lang="zh-CN" altLang="en-US"/>
              <a:t>单击此处编辑母版标题样式</a:t>
            </a:r>
          </a:p>
        </p:txBody>
      </p:sp>
      <p:sp>
        <p:nvSpPr>
          <p:cNvPr id="3" name="副标题 2"/>
          <p:cNvSpPr>
            <a:spLocks noGrp="1"/>
          </p:cNvSpPr>
          <p:nvPr>
            <p:ph type="subTitle" idx="1"/>
          </p:nvPr>
        </p:nvSpPr>
        <p:spPr>
          <a:xfrm>
            <a:off x="1728579" y="3672450"/>
            <a:ext cx="8064922" cy="1655233"/>
          </a:xfrm>
        </p:spPr>
        <p:txBody>
          <a:bodyPr/>
          <a:lstStyle>
            <a:lvl1pPr marL="0" indent="0" algn="ctr">
              <a:buNone/>
              <a:defRPr/>
            </a:lvl1pPr>
            <a:lvl2pPr marL="304785" indent="0" algn="ctr">
              <a:buNone/>
              <a:defRPr/>
            </a:lvl2pPr>
            <a:lvl3pPr marL="609569" indent="0" algn="ctr">
              <a:buNone/>
              <a:defRPr/>
            </a:lvl3pPr>
            <a:lvl4pPr marL="914354" indent="0" algn="ctr">
              <a:buNone/>
              <a:defRPr/>
            </a:lvl4pPr>
            <a:lvl5pPr marL="1219139" indent="0" algn="ctr">
              <a:buNone/>
              <a:defRPr/>
            </a:lvl5pPr>
            <a:lvl6pPr marL="1523924" indent="0" algn="ctr">
              <a:buNone/>
              <a:defRPr/>
            </a:lvl6pPr>
            <a:lvl7pPr marL="1828708" indent="0" algn="ctr">
              <a:buNone/>
              <a:defRPr/>
            </a:lvl7pPr>
            <a:lvl8pPr marL="2133493" indent="0" algn="ctr">
              <a:buNone/>
              <a:defRPr/>
            </a:lvl8pPr>
            <a:lvl9pPr marL="2438278" indent="0" algn="ctr">
              <a:buNone/>
              <a:defRPr/>
            </a:lvl9pPr>
          </a:lstStyle>
          <a:p>
            <a:r>
              <a:rPr lang="zh-CN" altLang="en-US"/>
              <a:t>单击此处编辑母版副标题样式</a:t>
            </a:r>
          </a:p>
        </p:txBody>
      </p:sp>
    </p:spTree>
    <p:extLst>
      <p:ext uri="{BB962C8B-B14F-4D97-AF65-F5344CB8AC3E}">
        <p14:creationId xmlns:p14="http://schemas.microsoft.com/office/powerpoint/2010/main" val="37587669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53442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336" y="4164575"/>
            <a:ext cx="9793499" cy="1286933"/>
          </a:xfrm>
        </p:spPr>
        <p:txBody>
          <a:bodyPr anchor="t"/>
          <a:lstStyle>
            <a:lvl1pPr algn="l">
              <a:defRPr sz="2667" b="1" cap="all"/>
            </a:lvl1pPr>
          </a:lstStyle>
          <a:p>
            <a:r>
              <a:rPr lang="zh-CN" altLang="en-US"/>
              <a:t>单击此处编辑母版标题样式</a:t>
            </a:r>
          </a:p>
        </p:txBody>
      </p:sp>
      <p:sp>
        <p:nvSpPr>
          <p:cNvPr id="3" name="文本占位符 2"/>
          <p:cNvSpPr>
            <a:spLocks noGrp="1"/>
          </p:cNvSpPr>
          <p:nvPr>
            <p:ph type="body" idx="1"/>
          </p:nvPr>
        </p:nvSpPr>
        <p:spPr>
          <a:xfrm>
            <a:off x="910336" y="2746377"/>
            <a:ext cx="9793499" cy="1418166"/>
          </a:xfrm>
        </p:spPr>
        <p:txBody>
          <a:bodyPr anchor="b"/>
          <a:lstStyle>
            <a:lvl1pPr marL="0" indent="0">
              <a:buNone/>
              <a:defRPr sz="1333"/>
            </a:lvl1pPr>
            <a:lvl2pPr marL="304785" indent="0">
              <a:buNone/>
              <a:defRPr sz="1222"/>
            </a:lvl2pPr>
            <a:lvl3pPr marL="609569" indent="0">
              <a:buNone/>
              <a:defRPr sz="1111"/>
            </a:lvl3pPr>
            <a:lvl4pPr marL="914354" indent="0">
              <a:buNone/>
              <a:defRPr sz="889"/>
            </a:lvl4pPr>
            <a:lvl5pPr marL="1219139" indent="0">
              <a:buNone/>
              <a:defRPr sz="889"/>
            </a:lvl5pPr>
            <a:lvl6pPr marL="1523924" indent="0">
              <a:buNone/>
              <a:defRPr sz="889"/>
            </a:lvl6pPr>
            <a:lvl7pPr marL="1828708" indent="0">
              <a:buNone/>
              <a:defRPr sz="889"/>
            </a:lvl7pPr>
            <a:lvl8pPr marL="2133493" indent="0">
              <a:buNone/>
              <a:defRPr sz="889"/>
            </a:lvl8pPr>
            <a:lvl9pPr marL="2438278" indent="0">
              <a:buNone/>
              <a:defRPr sz="889"/>
            </a:lvl9pPr>
          </a:lstStyle>
          <a:p>
            <a:pPr lvl="0"/>
            <a:r>
              <a:rPr lang="zh-CN" altLang="en-US"/>
              <a:t>单击此处编辑母版文本样式</a:t>
            </a:r>
          </a:p>
        </p:txBody>
      </p:sp>
    </p:spTree>
    <p:extLst>
      <p:ext uri="{BB962C8B-B14F-4D97-AF65-F5344CB8AC3E}">
        <p14:creationId xmlns:p14="http://schemas.microsoft.com/office/powerpoint/2010/main" val="5799507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75842" y="2057402"/>
            <a:ext cx="5134918" cy="4014258"/>
          </a:xfrm>
        </p:spPr>
        <p:txBody>
          <a:bodyPr/>
          <a:lstStyle>
            <a:lvl1pPr>
              <a:defRPr sz="1889"/>
            </a:lvl1pPr>
            <a:lvl2pPr>
              <a:defRPr sz="1556"/>
            </a:lvl2pPr>
            <a:lvl3pPr>
              <a:defRPr sz="1333"/>
            </a:lvl3pPr>
            <a:lvl4pPr>
              <a:defRPr sz="1222"/>
            </a:lvl4pPr>
            <a:lvl5pPr>
              <a:defRPr sz="1222"/>
            </a:lvl5pPr>
            <a:lvl6pPr>
              <a:defRPr sz="1222"/>
            </a:lvl6pPr>
            <a:lvl7pPr>
              <a:defRPr sz="1222"/>
            </a:lvl7pPr>
            <a:lvl8pPr>
              <a:defRPr sz="1222"/>
            </a:lvl8pPr>
            <a:lvl9pPr>
              <a:defRPr sz="122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812378" y="2057402"/>
            <a:ext cx="5134918" cy="4014258"/>
          </a:xfrm>
        </p:spPr>
        <p:txBody>
          <a:bodyPr/>
          <a:lstStyle>
            <a:lvl1pPr>
              <a:defRPr sz="1889"/>
            </a:lvl1pPr>
            <a:lvl2pPr>
              <a:defRPr sz="1556"/>
            </a:lvl2pPr>
            <a:lvl3pPr>
              <a:defRPr sz="1333"/>
            </a:lvl3pPr>
            <a:lvl4pPr>
              <a:defRPr sz="1222"/>
            </a:lvl4pPr>
            <a:lvl5pPr>
              <a:defRPr sz="1222"/>
            </a:lvl5pPr>
            <a:lvl6pPr>
              <a:defRPr sz="1222"/>
            </a:lvl6pPr>
            <a:lvl7pPr>
              <a:defRPr sz="1222"/>
            </a:lvl7pPr>
            <a:lvl8pPr>
              <a:defRPr sz="1222"/>
            </a:lvl8pPr>
            <a:lvl9pPr>
              <a:defRPr sz="122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101120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5880" y="259294"/>
            <a:ext cx="10370395" cy="1080558"/>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5877" y="1450977"/>
            <a:ext cx="5091519" cy="604308"/>
          </a:xfrm>
        </p:spPr>
        <p:txBody>
          <a:bodyPr anchor="b"/>
          <a:lstStyle>
            <a:lvl1pPr marL="0" indent="0">
              <a:buNone/>
              <a:defRPr sz="1556" b="1"/>
            </a:lvl1pPr>
            <a:lvl2pPr marL="304785" indent="0">
              <a:buNone/>
              <a:defRPr sz="1333" b="1"/>
            </a:lvl2pPr>
            <a:lvl3pPr marL="609569" indent="0">
              <a:buNone/>
              <a:defRPr sz="1222" b="1"/>
            </a:lvl3pPr>
            <a:lvl4pPr marL="914354" indent="0">
              <a:buNone/>
              <a:defRPr sz="1111" b="1"/>
            </a:lvl4pPr>
            <a:lvl5pPr marL="1219139" indent="0">
              <a:buNone/>
              <a:defRPr sz="1111" b="1"/>
            </a:lvl5pPr>
            <a:lvl6pPr marL="1523924" indent="0">
              <a:buNone/>
              <a:defRPr sz="1111" b="1"/>
            </a:lvl6pPr>
            <a:lvl7pPr marL="1828708" indent="0">
              <a:buNone/>
              <a:defRPr sz="1111" b="1"/>
            </a:lvl7pPr>
            <a:lvl8pPr marL="2133493" indent="0">
              <a:buNone/>
              <a:defRPr sz="1111" b="1"/>
            </a:lvl8pPr>
            <a:lvl9pPr marL="2438278" indent="0">
              <a:buNone/>
              <a:defRPr sz="1111" b="1"/>
            </a:lvl9pPr>
          </a:lstStyle>
          <a:p>
            <a:pPr lvl="0"/>
            <a:r>
              <a:rPr lang="zh-CN" altLang="en-US"/>
              <a:t>单击此处编辑母版文本样式</a:t>
            </a:r>
          </a:p>
        </p:txBody>
      </p:sp>
      <p:sp>
        <p:nvSpPr>
          <p:cNvPr id="4" name="内容占位符 3"/>
          <p:cNvSpPr>
            <a:spLocks noGrp="1"/>
          </p:cNvSpPr>
          <p:nvPr>
            <p:ph sz="half" idx="2"/>
          </p:nvPr>
        </p:nvSpPr>
        <p:spPr>
          <a:xfrm>
            <a:off x="575877" y="2055284"/>
            <a:ext cx="5091519" cy="3733800"/>
          </a:xfrm>
        </p:spPr>
        <p:txBody>
          <a:bodyPr/>
          <a:lstStyle>
            <a:lvl1pPr>
              <a:defRPr sz="1556"/>
            </a:lvl1pPr>
            <a:lvl2pPr>
              <a:defRPr sz="1333"/>
            </a:lvl2pPr>
            <a:lvl3pPr>
              <a:defRPr sz="1222"/>
            </a:lvl3pPr>
            <a:lvl4pPr>
              <a:defRPr sz="1111"/>
            </a:lvl4pPr>
            <a:lvl5pPr>
              <a:defRPr sz="1111"/>
            </a:lvl5pPr>
            <a:lvl6pPr>
              <a:defRPr sz="1111"/>
            </a:lvl6pPr>
            <a:lvl7pPr>
              <a:defRPr sz="1111"/>
            </a:lvl7pPr>
            <a:lvl8pPr>
              <a:defRPr sz="1111"/>
            </a:lvl8pPr>
            <a:lvl9pPr>
              <a:defRPr sz="111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852639" y="1450977"/>
            <a:ext cx="5093635" cy="604308"/>
          </a:xfrm>
        </p:spPr>
        <p:txBody>
          <a:bodyPr anchor="b"/>
          <a:lstStyle>
            <a:lvl1pPr marL="0" indent="0">
              <a:buNone/>
              <a:defRPr sz="1556" b="1"/>
            </a:lvl1pPr>
            <a:lvl2pPr marL="304785" indent="0">
              <a:buNone/>
              <a:defRPr sz="1333" b="1"/>
            </a:lvl2pPr>
            <a:lvl3pPr marL="609569" indent="0">
              <a:buNone/>
              <a:defRPr sz="1222" b="1"/>
            </a:lvl3pPr>
            <a:lvl4pPr marL="914354" indent="0">
              <a:buNone/>
              <a:defRPr sz="1111" b="1"/>
            </a:lvl4pPr>
            <a:lvl5pPr marL="1219139" indent="0">
              <a:buNone/>
              <a:defRPr sz="1111" b="1"/>
            </a:lvl5pPr>
            <a:lvl6pPr marL="1523924" indent="0">
              <a:buNone/>
              <a:defRPr sz="1111" b="1"/>
            </a:lvl6pPr>
            <a:lvl7pPr marL="1828708" indent="0">
              <a:buNone/>
              <a:defRPr sz="1111" b="1"/>
            </a:lvl7pPr>
            <a:lvl8pPr marL="2133493" indent="0">
              <a:buNone/>
              <a:defRPr sz="1111" b="1"/>
            </a:lvl8pPr>
            <a:lvl9pPr marL="2438278" indent="0">
              <a:buNone/>
              <a:defRPr sz="1111" b="1"/>
            </a:lvl9pPr>
          </a:lstStyle>
          <a:p>
            <a:pPr lvl="0"/>
            <a:r>
              <a:rPr lang="zh-CN" altLang="en-US"/>
              <a:t>单击此处编辑母版文本样式</a:t>
            </a:r>
          </a:p>
        </p:txBody>
      </p:sp>
      <p:sp>
        <p:nvSpPr>
          <p:cNvPr id="6" name="内容占位符 5"/>
          <p:cNvSpPr>
            <a:spLocks noGrp="1"/>
          </p:cNvSpPr>
          <p:nvPr>
            <p:ph sz="quarter" idx="4"/>
          </p:nvPr>
        </p:nvSpPr>
        <p:spPr>
          <a:xfrm>
            <a:off x="5852639" y="2055284"/>
            <a:ext cx="5093635" cy="3733800"/>
          </a:xfrm>
        </p:spPr>
        <p:txBody>
          <a:bodyPr/>
          <a:lstStyle>
            <a:lvl1pPr>
              <a:defRPr sz="1556"/>
            </a:lvl1pPr>
            <a:lvl2pPr>
              <a:defRPr sz="1333"/>
            </a:lvl2pPr>
            <a:lvl3pPr>
              <a:defRPr sz="1222"/>
            </a:lvl3pPr>
            <a:lvl4pPr>
              <a:defRPr sz="1111"/>
            </a:lvl4pPr>
            <a:lvl5pPr>
              <a:defRPr sz="1111"/>
            </a:lvl5pPr>
            <a:lvl6pPr>
              <a:defRPr sz="1111"/>
            </a:lvl6pPr>
            <a:lvl7pPr>
              <a:defRPr sz="1111"/>
            </a:lvl7pPr>
            <a:lvl8pPr>
              <a:defRPr sz="1111"/>
            </a:lvl8pPr>
            <a:lvl9pPr>
              <a:defRPr sz="111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150593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2536487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1284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5842" y="258235"/>
            <a:ext cx="3790588" cy="1097492"/>
          </a:xfrm>
        </p:spPr>
        <p:txBody>
          <a:bodyPr anchor="b"/>
          <a:lstStyle>
            <a:lvl1pPr algn="l">
              <a:defRPr sz="1333" b="1"/>
            </a:lvl1pPr>
          </a:lstStyle>
          <a:p>
            <a:r>
              <a:rPr lang="zh-CN" altLang="en-US"/>
              <a:t>单击此处编辑母版标题样式</a:t>
            </a:r>
          </a:p>
        </p:txBody>
      </p:sp>
      <p:sp>
        <p:nvSpPr>
          <p:cNvPr id="3" name="内容占位符 2"/>
          <p:cNvSpPr>
            <a:spLocks noGrp="1"/>
          </p:cNvSpPr>
          <p:nvPr>
            <p:ph idx="1"/>
          </p:nvPr>
        </p:nvSpPr>
        <p:spPr>
          <a:xfrm>
            <a:off x="4505094" y="258234"/>
            <a:ext cx="6441142" cy="5530850"/>
          </a:xfrm>
        </p:spPr>
        <p:txBody>
          <a:bodyPr/>
          <a:lstStyle>
            <a:lvl1pPr>
              <a:defRPr sz="2111"/>
            </a:lvl1pPr>
            <a:lvl2pPr>
              <a:defRPr sz="1889"/>
            </a:lvl2pPr>
            <a:lvl3pPr>
              <a:defRPr sz="1556"/>
            </a:lvl3pPr>
            <a:lvl4pPr>
              <a:defRPr sz="1333"/>
            </a:lvl4pPr>
            <a:lvl5pPr>
              <a:defRPr sz="1333"/>
            </a:lvl5pPr>
            <a:lvl6pPr>
              <a:defRPr sz="1333"/>
            </a:lvl6pPr>
            <a:lvl7pPr>
              <a:defRPr sz="1333"/>
            </a:lvl7pPr>
            <a:lvl8pPr>
              <a:defRPr sz="1333"/>
            </a:lvl8pPr>
            <a:lvl9pPr>
              <a:defRPr sz="13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75842" y="1355727"/>
            <a:ext cx="3790588" cy="4433358"/>
          </a:xfrm>
        </p:spPr>
        <p:txBody>
          <a:bodyPr/>
          <a:lstStyle>
            <a:lvl1pPr marL="0" indent="0">
              <a:buNone/>
              <a:defRPr sz="889"/>
            </a:lvl1pPr>
            <a:lvl2pPr marL="304785" indent="0">
              <a:buNone/>
              <a:defRPr sz="778"/>
            </a:lvl2pPr>
            <a:lvl3pPr marL="609569" indent="0">
              <a:buNone/>
              <a:defRPr sz="667"/>
            </a:lvl3pPr>
            <a:lvl4pPr marL="914354" indent="0">
              <a:buNone/>
              <a:defRPr sz="556"/>
            </a:lvl4pPr>
            <a:lvl5pPr marL="1219139" indent="0">
              <a:buNone/>
              <a:defRPr sz="556"/>
            </a:lvl5pPr>
            <a:lvl6pPr marL="1523924" indent="0">
              <a:buNone/>
              <a:defRPr sz="556"/>
            </a:lvl6pPr>
            <a:lvl7pPr marL="1828708" indent="0">
              <a:buNone/>
              <a:defRPr sz="556"/>
            </a:lvl7pPr>
            <a:lvl8pPr marL="2133493" indent="0">
              <a:buNone/>
              <a:defRPr sz="556"/>
            </a:lvl8pPr>
            <a:lvl9pPr marL="2438278" indent="0">
              <a:buNone/>
              <a:defRPr sz="556"/>
            </a:lvl9pPr>
          </a:lstStyle>
          <a:p>
            <a:pPr lvl="0"/>
            <a:r>
              <a:rPr lang="zh-CN" altLang="en-US"/>
              <a:t>单击此处编辑母版文本样式</a:t>
            </a:r>
          </a:p>
        </p:txBody>
      </p:sp>
    </p:spTree>
    <p:extLst>
      <p:ext uri="{BB962C8B-B14F-4D97-AF65-F5344CB8AC3E}">
        <p14:creationId xmlns:p14="http://schemas.microsoft.com/office/powerpoint/2010/main" val="10396648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900" y="4536018"/>
            <a:ext cx="6913245" cy="535516"/>
          </a:xfrm>
        </p:spPr>
        <p:txBody>
          <a:bodyPr anchor="b"/>
          <a:lstStyle>
            <a:lvl1pPr algn="l">
              <a:defRPr sz="1333" b="1"/>
            </a:lvl1pPr>
          </a:lstStyle>
          <a:p>
            <a:r>
              <a:rPr lang="zh-CN" altLang="en-US"/>
              <a:t>单击此处编辑母版标题样式</a:t>
            </a:r>
          </a:p>
        </p:txBody>
      </p:sp>
      <p:sp>
        <p:nvSpPr>
          <p:cNvPr id="3" name="图片占位符 2"/>
          <p:cNvSpPr>
            <a:spLocks noGrp="1"/>
          </p:cNvSpPr>
          <p:nvPr>
            <p:ph type="pic" idx="1"/>
          </p:nvPr>
        </p:nvSpPr>
        <p:spPr>
          <a:xfrm>
            <a:off x="2258900" y="578911"/>
            <a:ext cx="6913245" cy="3888316"/>
          </a:xfrm>
        </p:spPr>
        <p:txBody>
          <a:bodyPr/>
          <a:lstStyle>
            <a:lvl1pPr marL="0" indent="0">
              <a:buNone/>
              <a:defRPr sz="2111"/>
            </a:lvl1pPr>
            <a:lvl2pPr marL="304785" indent="0">
              <a:buNone/>
              <a:defRPr sz="1889"/>
            </a:lvl2pPr>
            <a:lvl3pPr marL="609569" indent="0">
              <a:buNone/>
              <a:defRPr sz="1556"/>
            </a:lvl3pPr>
            <a:lvl4pPr marL="914354" indent="0">
              <a:buNone/>
              <a:defRPr sz="1333"/>
            </a:lvl4pPr>
            <a:lvl5pPr marL="1219139" indent="0">
              <a:buNone/>
              <a:defRPr sz="1333"/>
            </a:lvl5pPr>
            <a:lvl6pPr marL="1523924" indent="0">
              <a:buNone/>
              <a:defRPr sz="1333"/>
            </a:lvl6pPr>
            <a:lvl7pPr marL="1828708" indent="0">
              <a:buNone/>
              <a:defRPr sz="1333"/>
            </a:lvl7pPr>
            <a:lvl8pPr marL="2133493" indent="0">
              <a:buNone/>
              <a:defRPr sz="1333"/>
            </a:lvl8pPr>
            <a:lvl9pPr marL="2438278" indent="0">
              <a:buNone/>
              <a:defRPr sz="1333"/>
            </a:lvl9pPr>
          </a:lstStyle>
          <a:p>
            <a:pPr lvl="0"/>
            <a:endParaRPr lang="zh-CN" altLang="en-US" noProof="0"/>
          </a:p>
        </p:txBody>
      </p:sp>
      <p:sp>
        <p:nvSpPr>
          <p:cNvPr id="4" name="文本占位符 3"/>
          <p:cNvSpPr>
            <a:spLocks noGrp="1"/>
          </p:cNvSpPr>
          <p:nvPr>
            <p:ph type="body" sz="half" idx="2"/>
          </p:nvPr>
        </p:nvSpPr>
        <p:spPr>
          <a:xfrm>
            <a:off x="2258900" y="5071536"/>
            <a:ext cx="6913245" cy="760942"/>
          </a:xfrm>
        </p:spPr>
        <p:txBody>
          <a:bodyPr/>
          <a:lstStyle>
            <a:lvl1pPr marL="0" indent="0">
              <a:buNone/>
              <a:defRPr sz="889"/>
            </a:lvl1pPr>
            <a:lvl2pPr marL="304785" indent="0">
              <a:buNone/>
              <a:defRPr sz="778"/>
            </a:lvl2pPr>
            <a:lvl3pPr marL="609569" indent="0">
              <a:buNone/>
              <a:defRPr sz="667"/>
            </a:lvl3pPr>
            <a:lvl4pPr marL="914354" indent="0">
              <a:buNone/>
              <a:defRPr sz="556"/>
            </a:lvl4pPr>
            <a:lvl5pPr marL="1219139" indent="0">
              <a:buNone/>
              <a:defRPr sz="556"/>
            </a:lvl5pPr>
            <a:lvl6pPr marL="1523924" indent="0">
              <a:buNone/>
              <a:defRPr sz="556"/>
            </a:lvl6pPr>
            <a:lvl7pPr marL="1828708" indent="0">
              <a:buNone/>
              <a:defRPr sz="556"/>
            </a:lvl7pPr>
            <a:lvl8pPr marL="2133493" indent="0">
              <a:buNone/>
              <a:defRPr sz="556"/>
            </a:lvl8pPr>
            <a:lvl9pPr marL="2438278" indent="0">
              <a:buNone/>
              <a:defRPr sz="556"/>
            </a:lvl9pPr>
          </a:lstStyle>
          <a:p>
            <a:pPr lvl="0"/>
            <a:r>
              <a:rPr lang="zh-CN" altLang="en-US"/>
              <a:t>单击此处编辑母版文本样式</a:t>
            </a:r>
          </a:p>
        </p:txBody>
      </p:sp>
    </p:spTree>
    <p:extLst>
      <p:ext uri="{BB962C8B-B14F-4D97-AF65-F5344CB8AC3E}">
        <p14:creationId xmlns:p14="http://schemas.microsoft.com/office/powerpoint/2010/main" val="3017021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2016125"/>
            <a:ext cx="2465388" cy="37719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2016125"/>
            <a:ext cx="7246937" cy="3771900"/>
          </a:xfrm>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00AEA36C-7AF7-4E19-86FB-9F22C22E7A5D}" type="slidenum">
              <a:rPr lang="en-US" altLang="zh-CN" smtClean="0"/>
              <a:pPr>
                <a:defRPr/>
              </a:pPr>
              <a:t>‹#›</a:t>
            </a:fld>
            <a:endParaRPr lang="en-US" altLang="zh-CN" dirty="0"/>
          </a:p>
        </p:txBody>
      </p: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7533080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55000" y="1241457"/>
            <a:ext cx="2592335" cy="483023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75841" y="1241457"/>
            <a:ext cx="7677502" cy="483023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082388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E064EAB-F99D-45E2-BFD3-FF8C3CFB8C8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71503776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BBA886-8C07-427E-8A4E-128A9670BED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878532589"/>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376731C-0CC3-4BBA-A29C-0AAEC1E4C420}"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71063692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C7E1DC1-8249-4B3C-A275-7D7E1AD0FCA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169608010"/>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0B51EBD1-BC8C-4236-AFB6-E2C7431EF396}"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663326"/>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C66E582-92FA-4711-986A-C56B861ACA4D}"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971986528"/>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E419E61-9025-4EB1-9456-9B86C296DBC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70642313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FB871B1-8591-4F13-83FF-6EFA17B0358D}"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8555875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35B79117-F623-4095-B3FC-3C7B2E70EFD0}" type="slidenum">
              <a:rPr lang="en-US" altLang="zh-CN" smtClean="0"/>
              <a:pPr>
                <a:defRPr/>
              </a:pPr>
              <a:t>‹#›</a:t>
            </a:fld>
            <a:endParaRPr lang="en-US" altLang="zh-CN" dirty="0"/>
          </a:p>
        </p:txBody>
      </p:sp>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A546DE8-6572-497A-BBD3-93D67BFA621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522545258"/>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03A01D8-4E97-4091-804F-BD781B6B831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472682869"/>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F46BA76-4104-41ED-AB68-1CBE846D1F5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311102107"/>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7" y="2013073"/>
            <a:ext cx="9793764" cy="1389038"/>
          </a:xfrm>
        </p:spPr>
        <p:txBody>
          <a:bodyPr/>
          <a:lstStyle/>
          <a:p>
            <a:r>
              <a:rPr lang="zh-CN" altLang="en-US"/>
              <a:t>单击此处编辑母版标题样式</a:t>
            </a:r>
          </a:p>
        </p:txBody>
      </p:sp>
      <p:sp>
        <p:nvSpPr>
          <p:cNvPr id="3" name="副标题 2"/>
          <p:cNvSpPr>
            <a:spLocks noGrp="1"/>
          </p:cNvSpPr>
          <p:nvPr>
            <p:ph type="subTitle" idx="1"/>
          </p:nvPr>
        </p:nvSpPr>
        <p:spPr>
          <a:xfrm>
            <a:off x="1728312" y="3672102"/>
            <a:ext cx="8065453" cy="1656045"/>
          </a:xfrm>
        </p:spPr>
        <p:txBody>
          <a:bodyPr/>
          <a:lstStyle>
            <a:lvl1pPr marL="0" indent="0" algn="ctr">
              <a:buNone/>
              <a:defRPr/>
            </a:lvl1pPr>
            <a:lvl2pPr marL="513598" indent="0" algn="ctr">
              <a:buNone/>
              <a:defRPr/>
            </a:lvl2pPr>
            <a:lvl3pPr marL="1027192" indent="0" algn="ctr">
              <a:buNone/>
              <a:defRPr/>
            </a:lvl3pPr>
            <a:lvl4pPr marL="1540791" indent="0" algn="ctr">
              <a:buNone/>
              <a:defRPr/>
            </a:lvl4pPr>
            <a:lvl5pPr marL="2054385" indent="0" algn="ctr">
              <a:buNone/>
              <a:defRPr/>
            </a:lvl5pPr>
            <a:lvl6pPr marL="2567985" indent="0" algn="ctr">
              <a:buNone/>
              <a:defRPr/>
            </a:lvl6pPr>
            <a:lvl7pPr marL="3081581" indent="0" algn="ctr">
              <a:buNone/>
              <a:defRPr/>
            </a:lvl7pPr>
            <a:lvl8pPr marL="3595172" indent="0" algn="ctr">
              <a:buNone/>
              <a:defRPr/>
            </a:lvl8pPr>
            <a:lvl9pPr marL="4108776" indent="0" algn="ctr">
              <a:buNone/>
              <a:defRPr/>
            </a:lvl9pPr>
          </a:lstStyle>
          <a:p>
            <a:r>
              <a:rPr lang="zh-CN" altLang="en-US"/>
              <a:t>单击此处编辑母版副标题样式</a:t>
            </a:r>
          </a:p>
        </p:txBody>
      </p:sp>
    </p:spTree>
    <p:extLst>
      <p:ext uri="{BB962C8B-B14F-4D97-AF65-F5344CB8AC3E}">
        <p14:creationId xmlns:p14="http://schemas.microsoft.com/office/powerpoint/2010/main" val="3842670870"/>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6536550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5" y="4164126"/>
            <a:ext cx="9793764" cy="1287034"/>
          </a:xfrm>
        </p:spPr>
        <p:txBody>
          <a:bodyPr anchor="t"/>
          <a:lstStyle>
            <a:lvl1pPr algn="l">
              <a:defRPr sz="4700" b="1" cap="all"/>
            </a:lvl1pPr>
          </a:lstStyle>
          <a:p>
            <a:r>
              <a:rPr lang="zh-CN" altLang="en-US"/>
              <a:t>单击此处编辑母版标题样式</a:t>
            </a:r>
          </a:p>
        </p:txBody>
      </p:sp>
      <p:sp>
        <p:nvSpPr>
          <p:cNvPr id="3" name="文本占位符 2"/>
          <p:cNvSpPr>
            <a:spLocks noGrp="1"/>
          </p:cNvSpPr>
          <p:nvPr>
            <p:ph type="body" idx="1"/>
          </p:nvPr>
        </p:nvSpPr>
        <p:spPr>
          <a:xfrm>
            <a:off x="910165" y="2746579"/>
            <a:ext cx="9793764" cy="1417538"/>
          </a:xfrm>
        </p:spPr>
        <p:txBody>
          <a:bodyPr anchor="b"/>
          <a:lstStyle>
            <a:lvl1pPr marL="0" indent="0">
              <a:buNone/>
              <a:defRPr sz="2300"/>
            </a:lvl1pPr>
            <a:lvl2pPr marL="513598" indent="0">
              <a:buNone/>
              <a:defRPr sz="2000"/>
            </a:lvl2pPr>
            <a:lvl3pPr marL="1027192" indent="0">
              <a:buNone/>
              <a:defRPr sz="1700"/>
            </a:lvl3pPr>
            <a:lvl4pPr marL="1540791" indent="0">
              <a:buNone/>
              <a:defRPr sz="1700"/>
            </a:lvl4pPr>
            <a:lvl5pPr marL="2054385" indent="0">
              <a:buNone/>
              <a:defRPr sz="1700"/>
            </a:lvl5pPr>
            <a:lvl6pPr marL="2567985" indent="0">
              <a:buNone/>
              <a:defRPr sz="1700"/>
            </a:lvl6pPr>
            <a:lvl7pPr marL="3081581" indent="0">
              <a:buNone/>
              <a:defRPr sz="1700"/>
            </a:lvl7pPr>
            <a:lvl8pPr marL="3595172" indent="0">
              <a:buNone/>
              <a:defRPr sz="1700"/>
            </a:lvl8pPr>
            <a:lvl9pPr marL="4108776" indent="0">
              <a:buNone/>
              <a:defRPr sz="1700"/>
            </a:lvl9pPr>
          </a:lstStyle>
          <a:p>
            <a:pPr lvl="0"/>
            <a:r>
              <a:rPr lang="zh-CN" altLang="en-US"/>
              <a:t>单击此处编辑母版文本样式</a:t>
            </a:r>
          </a:p>
        </p:txBody>
      </p:sp>
    </p:spTree>
    <p:extLst>
      <p:ext uri="{BB962C8B-B14F-4D97-AF65-F5344CB8AC3E}">
        <p14:creationId xmlns:p14="http://schemas.microsoft.com/office/powerpoint/2010/main" val="86346540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76120" y="2220082"/>
            <a:ext cx="5088917" cy="3675099"/>
          </a:xfrm>
        </p:spPr>
        <p:txBody>
          <a:bodyPr/>
          <a:lstStyle>
            <a:lvl1pPr>
              <a:defRPr sz="31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857073" y="2220082"/>
            <a:ext cx="5088917" cy="3675099"/>
          </a:xfrm>
        </p:spPr>
        <p:txBody>
          <a:bodyPr/>
          <a:lstStyle>
            <a:lvl1pPr>
              <a:defRPr sz="31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06091071"/>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107" y="259515"/>
            <a:ext cx="10369868" cy="108002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120" y="1450549"/>
            <a:ext cx="5090919" cy="604517"/>
          </a:xfrm>
        </p:spPr>
        <p:txBody>
          <a:bodyPr anchor="b"/>
          <a:lstStyle>
            <a:lvl1pPr marL="0" indent="0">
              <a:buNone/>
              <a:defRPr sz="2900" b="1"/>
            </a:lvl1pPr>
            <a:lvl2pPr marL="513598" indent="0">
              <a:buNone/>
              <a:defRPr sz="2300" b="1"/>
            </a:lvl2pPr>
            <a:lvl3pPr marL="1027192" indent="0">
              <a:buNone/>
              <a:defRPr sz="2000" b="1"/>
            </a:lvl3pPr>
            <a:lvl4pPr marL="1540791" indent="0">
              <a:buNone/>
              <a:defRPr sz="1700" b="1"/>
            </a:lvl4pPr>
            <a:lvl5pPr marL="2054385" indent="0">
              <a:buNone/>
              <a:defRPr sz="1700" b="1"/>
            </a:lvl5pPr>
            <a:lvl6pPr marL="2567985" indent="0">
              <a:buNone/>
              <a:defRPr sz="1700" b="1"/>
            </a:lvl6pPr>
            <a:lvl7pPr marL="3081581" indent="0">
              <a:buNone/>
              <a:defRPr sz="1700" b="1"/>
            </a:lvl7pPr>
            <a:lvl8pPr marL="3595172" indent="0">
              <a:buNone/>
              <a:defRPr sz="1700" b="1"/>
            </a:lvl8pPr>
            <a:lvl9pPr marL="4108776"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576120" y="2055055"/>
            <a:ext cx="5090919" cy="3733602"/>
          </a:xfrm>
        </p:spPr>
        <p:txBody>
          <a:bodyPr/>
          <a:lstStyle>
            <a:lvl1pPr>
              <a:defRPr sz="29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853058" y="1450549"/>
            <a:ext cx="5092917" cy="604517"/>
          </a:xfrm>
        </p:spPr>
        <p:txBody>
          <a:bodyPr anchor="b"/>
          <a:lstStyle>
            <a:lvl1pPr marL="0" indent="0">
              <a:buNone/>
              <a:defRPr sz="2900" b="1"/>
            </a:lvl1pPr>
            <a:lvl2pPr marL="513598" indent="0">
              <a:buNone/>
              <a:defRPr sz="2300" b="1"/>
            </a:lvl2pPr>
            <a:lvl3pPr marL="1027192" indent="0">
              <a:buNone/>
              <a:defRPr sz="2000" b="1"/>
            </a:lvl3pPr>
            <a:lvl4pPr marL="1540791" indent="0">
              <a:buNone/>
              <a:defRPr sz="1700" b="1"/>
            </a:lvl4pPr>
            <a:lvl5pPr marL="2054385" indent="0">
              <a:buNone/>
              <a:defRPr sz="1700" b="1"/>
            </a:lvl5pPr>
            <a:lvl6pPr marL="2567985" indent="0">
              <a:buNone/>
              <a:defRPr sz="1700" b="1"/>
            </a:lvl6pPr>
            <a:lvl7pPr marL="3081581" indent="0">
              <a:buNone/>
              <a:defRPr sz="1700" b="1"/>
            </a:lvl7pPr>
            <a:lvl8pPr marL="3595172" indent="0">
              <a:buNone/>
              <a:defRPr sz="1700" b="1"/>
            </a:lvl8pPr>
            <a:lvl9pPr marL="4108776"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5853058" y="2055055"/>
            <a:ext cx="5092917" cy="3733602"/>
          </a:xfrm>
        </p:spPr>
        <p:txBody>
          <a:bodyPr/>
          <a:lstStyle>
            <a:lvl1pPr>
              <a:defRPr sz="29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3977005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48860260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39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C978CA74-329A-499D-B5BD-3D00552072E1}" type="slidenum">
              <a:rPr lang="en-US" altLang="zh-CN" smtClean="0"/>
              <a:pPr>
                <a:defRPr/>
              </a:pPr>
              <a:t>‹#›</a:t>
            </a:fld>
            <a:endParaRPr lang="en-US" altLang="zh-CN" dirty="0"/>
          </a:p>
        </p:txBody>
      </p:sp>
    </p:spTree>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21" y="258018"/>
            <a:ext cx="3790684" cy="1098029"/>
          </a:xfrm>
        </p:spPr>
        <p:txBody>
          <a:bodyPr anchor="b"/>
          <a:lstStyle>
            <a:lvl1pPr algn="l">
              <a:defRPr sz="2300" b="1"/>
            </a:lvl1pPr>
          </a:lstStyle>
          <a:p>
            <a:r>
              <a:rPr lang="zh-CN" altLang="en-US"/>
              <a:t>单击此处编辑母版标题样式</a:t>
            </a:r>
          </a:p>
        </p:txBody>
      </p:sp>
      <p:sp>
        <p:nvSpPr>
          <p:cNvPr id="3" name="内容占位符 2"/>
          <p:cNvSpPr>
            <a:spLocks noGrp="1"/>
          </p:cNvSpPr>
          <p:nvPr>
            <p:ph idx="1"/>
          </p:nvPr>
        </p:nvSpPr>
        <p:spPr>
          <a:xfrm>
            <a:off x="4504820" y="258009"/>
            <a:ext cx="6441160" cy="5530650"/>
          </a:xfrm>
        </p:spPr>
        <p:txBody>
          <a:bodyPr/>
          <a:lstStyle>
            <a:lvl1pPr>
              <a:defRPr sz="3800"/>
            </a:lvl1pPr>
            <a:lvl2pPr>
              <a:defRPr sz="3100"/>
            </a:lvl2pPr>
            <a:lvl3pPr>
              <a:defRPr sz="29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76121" y="1356042"/>
            <a:ext cx="3790684" cy="4432620"/>
          </a:xfrm>
        </p:spPr>
        <p:txBody>
          <a:bodyPr/>
          <a:lstStyle>
            <a:lvl1pPr marL="0" indent="0">
              <a:buNone/>
              <a:defRPr sz="1700"/>
            </a:lvl1pPr>
            <a:lvl2pPr marL="513598" indent="0">
              <a:buNone/>
              <a:defRPr sz="1400"/>
            </a:lvl2pPr>
            <a:lvl3pPr marL="1027192" indent="0">
              <a:buNone/>
              <a:defRPr sz="1100"/>
            </a:lvl3pPr>
            <a:lvl4pPr marL="1540791" indent="0">
              <a:buNone/>
              <a:defRPr sz="1000"/>
            </a:lvl4pPr>
            <a:lvl5pPr marL="2054385" indent="0">
              <a:buNone/>
              <a:defRPr sz="1000"/>
            </a:lvl5pPr>
            <a:lvl6pPr marL="2567985" indent="0">
              <a:buNone/>
              <a:defRPr sz="1000"/>
            </a:lvl6pPr>
            <a:lvl7pPr marL="3081581" indent="0">
              <a:buNone/>
              <a:defRPr sz="1000"/>
            </a:lvl7pPr>
            <a:lvl8pPr marL="3595172" indent="0">
              <a:buNone/>
              <a:defRPr sz="1000"/>
            </a:lvl8pPr>
            <a:lvl9pPr marL="4108776"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13273784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9" y="4536130"/>
            <a:ext cx="6913245" cy="535516"/>
          </a:xfrm>
        </p:spPr>
        <p:txBody>
          <a:bodyPr anchor="b"/>
          <a:lstStyle>
            <a:lvl1pPr algn="l">
              <a:defRPr sz="2300" b="1"/>
            </a:lvl1pPr>
          </a:lstStyle>
          <a:p>
            <a:r>
              <a:rPr lang="zh-CN" altLang="en-US"/>
              <a:t>单击此处编辑母版标题样式</a:t>
            </a:r>
          </a:p>
        </p:txBody>
      </p:sp>
      <p:sp>
        <p:nvSpPr>
          <p:cNvPr id="3" name="图片占位符 2"/>
          <p:cNvSpPr>
            <a:spLocks noGrp="1"/>
          </p:cNvSpPr>
          <p:nvPr>
            <p:ph type="pic" idx="1"/>
          </p:nvPr>
        </p:nvSpPr>
        <p:spPr>
          <a:xfrm>
            <a:off x="2258409" y="579015"/>
            <a:ext cx="6913245" cy="3888105"/>
          </a:xfrm>
        </p:spPr>
        <p:txBody>
          <a:bodyPr/>
          <a:lstStyle>
            <a:lvl1pPr marL="0" indent="0">
              <a:buNone/>
              <a:defRPr sz="3800"/>
            </a:lvl1pPr>
            <a:lvl2pPr marL="513598" indent="0">
              <a:buNone/>
              <a:defRPr sz="3100"/>
            </a:lvl2pPr>
            <a:lvl3pPr marL="1027192" indent="0">
              <a:buNone/>
              <a:defRPr sz="2900"/>
            </a:lvl3pPr>
            <a:lvl4pPr marL="1540791" indent="0">
              <a:buNone/>
              <a:defRPr sz="2300"/>
            </a:lvl4pPr>
            <a:lvl5pPr marL="2054385" indent="0">
              <a:buNone/>
              <a:defRPr sz="2300"/>
            </a:lvl5pPr>
            <a:lvl6pPr marL="2567985" indent="0">
              <a:buNone/>
              <a:defRPr sz="2300"/>
            </a:lvl6pPr>
            <a:lvl7pPr marL="3081581" indent="0">
              <a:buNone/>
              <a:defRPr sz="2300"/>
            </a:lvl7pPr>
            <a:lvl8pPr marL="3595172" indent="0">
              <a:buNone/>
              <a:defRPr sz="2300"/>
            </a:lvl8pPr>
            <a:lvl9pPr marL="4108776" indent="0">
              <a:buNone/>
              <a:defRPr sz="2300"/>
            </a:lvl9pPr>
          </a:lstStyle>
          <a:p>
            <a:pPr lvl="0"/>
            <a:endParaRPr lang="zh-CN" altLang="en-US" noProof="0"/>
          </a:p>
        </p:txBody>
      </p:sp>
      <p:sp>
        <p:nvSpPr>
          <p:cNvPr id="4" name="文本占位符 3"/>
          <p:cNvSpPr>
            <a:spLocks noGrp="1"/>
          </p:cNvSpPr>
          <p:nvPr>
            <p:ph type="body" sz="half" idx="2"/>
          </p:nvPr>
        </p:nvSpPr>
        <p:spPr>
          <a:xfrm>
            <a:off x="2258409" y="5071646"/>
            <a:ext cx="6913245" cy="760519"/>
          </a:xfrm>
        </p:spPr>
        <p:txBody>
          <a:bodyPr/>
          <a:lstStyle>
            <a:lvl1pPr marL="0" indent="0">
              <a:buNone/>
              <a:defRPr sz="1700"/>
            </a:lvl1pPr>
            <a:lvl2pPr marL="513598" indent="0">
              <a:buNone/>
              <a:defRPr sz="1400"/>
            </a:lvl2pPr>
            <a:lvl3pPr marL="1027192" indent="0">
              <a:buNone/>
              <a:defRPr sz="1100"/>
            </a:lvl3pPr>
            <a:lvl4pPr marL="1540791" indent="0">
              <a:buNone/>
              <a:defRPr sz="1000"/>
            </a:lvl4pPr>
            <a:lvl5pPr marL="2054385" indent="0">
              <a:buNone/>
              <a:defRPr sz="1000"/>
            </a:lvl5pPr>
            <a:lvl6pPr marL="2567985" indent="0">
              <a:buNone/>
              <a:defRPr sz="1000"/>
            </a:lvl6pPr>
            <a:lvl7pPr marL="3081581" indent="0">
              <a:buNone/>
              <a:defRPr sz="1000"/>
            </a:lvl7pPr>
            <a:lvl8pPr marL="3595172" indent="0">
              <a:buNone/>
              <a:defRPr sz="1000"/>
            </a:lvl8pPr>
            <a:lvl9pPr marL="4108776"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16843493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0196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65508" y="1335037"/>
            <a:ext cx="2594468" cy="456012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76117" y="1335037"/>
            <a:ext cx="7597369" cy="456012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215893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90108" y="1335047"/>
            <a:ext cx="10369868" cy="612017"/>
          </a:xfrm>
        </p:spPr>
        <p:txBody>
          <a:bodyPr/>
          <a:lstStyle/>
          <a:p>
            <a:r>
              <a:rPr lang="zh-CN" altLang="en-US"/>
              <a:t>单击此处编辑母版标题样式</a:t>
            </a:r>
          </a:p>
        </p:txBody>
      </p:sp>
      <p:sp>
        <p:nvSpPr>
          <p:cNvPr id="3" name="表格占位符 2"/>
          <p:cNvSpPr>
            <a:spLocks noGrp="1"/>
          </p:cNvSpPr>
          <p:nvPr>
            <p:ph type="tbl" idx="1"/>
          </p:nvPr>
        </p:nvSpPr>
        <p:spPr>
          <a:xfrm>
            <a:off x="576107" y="2220082"/>
            <a:ext cx="10369868" cy="3675099"/>
          </a:xfrm>
        </p:spPr>
        <p:txBody>
          <a:bodyPr/>
          <a:lstStyle/>
          <a:p>
            <a:pPr lvl="0"/>
            <a:endParaRPr lang="zh-CN" altLang="en-US" noProof="0"/>
          </a:p>
        </p:txBody>
      </p:sp>
    </p:spTree>
    <p:extLst>
      <p:ext uri="{BB962C8B-B14F-4D97-AF65-F5344CB8AC3E}">
        <p14:creationId xmlns:p14="http://schemas.microsoft.com/office/powerpoint/2010/main" val="1329420889"/>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Media" preserve="1">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590108" y="1335047"/>
            <a:ext cx="10369868" cy="612017"/>
          </a:xfrm>
        </p:spPr>
        <p:txBody>
          <a:bodyPr/>
          <a:lstStyle/>
          <a:p>
            <a:r>
              <a:rPr lang="zh-CN" altLang="en-US"/>
              <a:t>单击此处编辑母版标题样式</a:t>
            </a:r>
          </a:p>
        </p:txBody>
      </p:sp>
      <p:sp>
        <p:nvSpPr>
          <p:cNvPr id="3" name="文本占位符 2"/>
          <p:cNvSpPr>
            <a:spLocks noGrp="1"/>
          </p:cNvSpPr>
          <p:nvPr>
            <p:ph type="body" sz="half" idx="1"/>
          </p:nvPr>
        </p:nvSpPr>
        <p:spPr>
          <a:xfrm>
            <a:off x="576120" y="2220082"/>
            <a:ext cx="5088917" cy="367509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媒体占位符 3"/>
          <p:cNvSpPr>
            <a:spLocks noGrp="1"/>
          </p:cNvSpPr>
          <p:nvPr>
            <p:ph type="media" sz="half" idx="2"/>
          </p:nvPr>
        </p:nvSpPr>
        <p:spPr>
          <a:xfrm>
            <a:off x="5857073" y="2220082"/>
            <a:ext cx="5088917" cy="3675099"/>
          </a:xfrm>
        </p:spPr>
        <p:txBody>
          <a:bodyPr/>
          <a:lstStyle/>
          <a:p>
            <a:pPr lvl="0"/>
            <a:endParaRPr lang="zh-CN" altLang="en-US" noProof="0"/>
          </a:p>
        </p:txBody>
      </p:sp>
    </p:spTree>
    <p:extLst>
      <p:ext uri="{BB962C8B-B14F-4D97-AF65-F5344CB8AC3E}">
        <p14:creationId xmlns:p14="http://schemas.microsoft.com/office/powerpoint/2010/main" val="31462512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FA91E558-A05B-495F-949B-2945A307AE8D}" type="slidenum">
              <a:rPr lang="en-US" altLang="zh-CN" smtClean="0"/>
              <a:pPr>
                <a:defRPr/>
              </a:pPr>
              <a:t>‹#›</a:t>
            </a:fld>
            <a:endParaRPr lang="en-US" altLang="zh-CN"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4968875"/>
            <a:ext cx="4856161"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4968875"/>
            <a:ext cx="4856163"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16"/>
          <p:cNvSpPr>
            <a:spLocks noGrp="1" noChangeArrowheads="1"/>
          </p:cNvSpPr>
          <p:nvPr>
            <p:ph type="sldNum" sz="quarter" idx="12"/>
          </p:nvPr>
        </p:nvSpPr>
        <p:spPr>
          <a:ln/>
        </p:spPr>
        <p:txBody>
          <a:bodyPr/>
          <a:lstStyle>
            <a:lvl1pPr>
              <a:defRPr/>
            </a:lvl1pPr>
          </a:lstStyle>
          <a:p>
            <a:pPr>
              <a:defRPr/>
            </a:pPr>
            <a:fld id="{50C1E8D9-AFF4-4A77-A19E-56A3AB038FD3}" type="slidenum">
              <a:rPr lang="en-US" altLang="zh-CN" smtClean="0"/>
              <a:pPr>
                <a:defRPr/>
              </a:pPr>
              <a:t>‹#›</a:t>
            </a:fld>
            <a:endParaRPr lang="en-US" altLang="zh-CN"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16"/>
          <p:cNvSpPr>
            <a:spLocks noGrp="1" noChangeArrowheads="1"/>
          </p:cNvSpPr>
          <p:nvPr>
            <p:ph type="sldNum" sz="quarter" idx="12"/>
          </p:nvPr>
        </p:nvSpPr>
        <p:spPr>
          <a:ln/>
        </p:spPr>
        <p:txBody>
          <a:bodyPr/>
          <a:lstStyle>
            <a:lvl1pPr>
              <a:defRPr/>
            </a:lvl1pPr>
          </a:lstStyle>
          <a:p>
            <a:pPr>
              <a:defRPr/>
            </a:pPr>
            <a:fld id="{A8991100-6758-43A0-B7B2-B0CD4737D4FF}" type="slidenum">
              <a:rPr lang="en-US" altLang="zh-CN" smtClean="0"/>
              <a:pPr>
                <a:defRPr/>
              </a:pPr>
              <a:t>‹#›</a:t>
            </a:fld>
            <a:endParaRPr lang="en-US" altLang="zh-CN"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16"/>
          <p:cNvSpPr>
            <a:spLocks noGrp="1" noChangeArrowheads="1"/>
          </p:cNvSpPr>
          <p:nvPr>
            <p:ph type="sldNum" sz="quarter" idx="12"/>
          </p:nvPr>
        </p:nvSpPr>
        <p:spPr>
          <a:ln/>
        </p:spPr>
        <p:txBody>
          <a:bodyPr/>
          <a:lstStyle>
            <a:lvl1pPr>
              <a:defRPr/>
            </a:lvl1pPr>
          </a:lstStyle>
          <a:p>
            <a:pPr>
              <a:defRPr/>
            </a:pPr>
            <a:fld id="{E0F36F06-0B59-4930-9823-2B053185987A}" type="slidenum">
              <a:rPr lang="en-US" altLang="zh-CN" smtClean="0"/>
              <a:pPr>
                <a:defRPr/>
              </a:pPr>
              <a:t>‹#›</a:t>
            </a:fld>
            <a:endParaRPr lang="en-US" altLang="zh-CN"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16"/>
          <p:cNvSpPr>
            <a:spLocks noGrp="1" noChangeArrowheads="1"/>
          </p:cNvSpPr>
          <p:nvPr>
            <p:ph type="sldNum" sz="quarter" idx="12"/>
          </p:nvPr>
        </p:nvSpPr>
        <p:spPr>
          <a:ln/>
        </p:spPr>
        <p:txBody>
          <a:bodyPr/>
          <a:lstStyle>
            <a:lvl1pPr>
              <a:defRPr/>
            </a:lvl1pPr>
          </a:lstStyle>
          <a:p>
            <a:pPr>
              <a:defRPr/>
            </a:pPr>
            <a:fld id="{0DFC556B-83B4-4F87-B85C-8B4379861C0B}" type="slidenum">
              <a:rPr lang="en-US" altLang="zh-CN" smtClean="0"/>
              <a:pPr>
                <a:defRPr/>
              </a:pPr>
              <a:t>‹#›</a:t>
            </a:fld>
            <a:endParaRPr lang="en-US" altLang="zh-CN"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9834D0E1-D832-40B7-901D-058804D7B248}" type="slidenum">
              <a:rPr lang="en-US" altLang="zh-CN" smtClean="0"/>
              <a:pPr>
                <a:defRPr/>
              </a:pPr>
              <a:t>‹#›</a:t>
            </a:fld>
            <a:endParaRPr lang="en-US" altLang="zh-CN"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ea typeface="黑体" pitchFamily="2" charset="-122"/>
              </a:defRPr>
            </a:lvl2pPr>
            <a:lvl3pPr>
              <a:defRPr sz="2400">
                <a:ea typeface="黑体" pitchFamily="2" charset="-122"/>
              </a:defRPr>
            </a:lvl3pPr>
            <a:lvl4pPr>
              <a:defRPr sz="2000">
                <a:ea typeface="黑体" pitchFamily="2" charset="-122"/>
              </a:defRPr>
            </a:lvl4pPr>
            <a:lvl5pPr>
              <a:defRPr sz="2000">
                <a:ea typeface="黑体" pitchFamily="2"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16"/>
          <p:cNvSpPr>
            <a:spLocks noGrp="1" noChangeArrowheads="1"/>
          </p:cNvSpPr>
          <p:nvPr>
            <p:ph type="sldNum" sz="quarter" idx="12"/>
          </p:nvPr>
        </p:nvSpPr>
        <p:spPr>
          <a:ln/>
        </p:spPr>
        <p:txBody>
          <a:bodyPr/>
          <a:lstStyle>
            <a:lvl1pPr>
              <a:defRPr/>
            </a:lvl1pPr>
          </a:lstStyle>
          <a:p>
            <a:pPr>
              <a:defRPr/>
            </a:pPr>
            <a:fld id="{85EDF271-8379-4AC2-8F54-71301680DF5B}" type="slidenum">
              <a:rPr lang="en-US" altLang="zh-CN" smtClean="0"/>
              <a:pPr>
                <a:defRPr/>
              </a:pPr>
              <a:t>‹#›</a:t>
            </a:fld>
            <a:endParaRPr lang="en-US" altLang="zh-CN"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16"/>
          <p:cNvSpPr>
            <a:spLocks noGrp="1" noChangeArrowheads="1"/>
          </p:cNvSpPr>
          <p:nvPr>
            <p:ph type="sldNum" sz="quarter" idx="12"/>
          </p:nvPr>
        </p:nvSpPr>
        <p:spPr>
          <a:ln/>
        </p:spPr>
        <p:txBody>
          <a:bodyPr/>
          <a:lstStyle>
            <a:lvl1pPr>
              <a:defRPr/>
            </a:lvl1pPr>
          </a:lstStyle>
          <a:p>
            <a:pPr>
              <a:defRPr/>
            </a:pPr>
            <a:fld id="{2870FA39-1B6C-4C48-819C-5B19D5B4ABA0}" type="slidenum">
              <a:rPr lang="en-US" altLang="zh-CN" smtClean="0"/>
              <a:pPr>
                <a:defRPr/>
              </a:pPr>
              <a:t>‹#›</a:t>
            </a:fld>
            <a:endParaRPr lang="en-US" altLang="zh-CN" dirty="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230EC4C9-4437-4463-948D-0E6270E11BAA}" type="slidenum">
              <a:rPr lang="en-US" altLang="zh-CN" smtClean="0"/>
              <a:pPr>
                <a:defRPr/>
              </a:pPr>
              <a:t>‹#›</a:t>
            </a:fld>
            <a:endParaRPr lang="en-US" altLang="zh-CN"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2016125"/>
            <a:ext cx="2465388" cy="37719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2016125"/>
            <a:ext cx="7246937" cy="3771900"/>
          </a:xfrm>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16"/>
          <p:cNvSpPr>
            <a:spLocks noGrp="1" noChangeArrowheads="1"/>
          </p:cNvSpPr>
          <p:nvPr>
            <p:ph type="sldNum" sz="quarter" idx="12"/>
          </p:nvPr>
        </p:nvSpPr>
        <p:spPr>
          <a:ln/>
        </p:spPr>
        <p:txBody>
          <a:bodyPr/>
          <a:lstStyle>
            <a:lvl1pPr>
              <a:defRPr/>
            </a:lvl1pPr>
          </a:lstStyle>
          <a:p>
            <a:pPr>
              <a:defRPr/>
            </a:pPr>
            <a:fld id="{E034536D-56BA-4ED1-8565-7AC5DA727C86}" type="slidenum">
              <a:rPr lang="en-US" altLang="zh-CN" smtClean="0"/>
              <a:pPr>
                <a:defRPr/>
              </a:pPr>
              <a:t>‹#›</a:t>
            </a:fld>
            <a:endParaRPr lang="en-US" altLang="zh-CN" dirty="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C44DB730-73C6-43CA-B51D-BBDA5582D094}" type="slidenum">
              <a:rPr lang="en-US" altLang="zh-CN" smtClean="0"/>
              <a:pPr>
                <a:defRPr/>
              </a:pPr>
              <a:t>‹#›</a:t>
            </a:fld>
            <a:endParaRPr lang="en-US" altLang="zh-CN"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AEEB9C42-F278-4941-BF66-485AE2A7675B}" type="slidenum">
              <a:rPr lang="en-US" altLang="zh-CN" smtClean="0"/>
              <a:pPr>
                <a:defRPr/>
              </a:pPr>
              <a:t>‹#›</a:t>
            </a:fld>
            <a:endParaRPr lang="en-US" altLang="zh-CN"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259E59B3-607D-44C0-9156-E48EB58A193B}" type="slidenum">
              <a:rPr lang="en-US" altLang="zh-CN" smtClean="0"/>
              <a:pPr>
                <a:defRPr/>
              </a:pPr>
              <a:t>‹#›</a:t>
            </a:fld>
            <a:endParaRPr lang="en-US" altLang="zh-CN"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4968875"/>
            <a:ext cx="4856161"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4968875"/>
            <a:ext cx="4856163"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20"/>
          <p:cNvSpPr>
            <a:spLocks noGrp="1" noChangeArrowheads="1"/>
          </p:cNvSpPr>
          <p:nvPr>
            <p:ph type="sldNum" sz="quarter" idx="12"/>
          </p:nvPr>
        </p:nvSpPr>
        <p:spPr>
          <a:ln/>
        </p:spPr>
        <p:txBody>
          <a:bodyPr/>
          <a:lstStyle>
            <a:lvl1pPr>
              <a:defRPr/>
            </a:lvl1pPr>
          </a:lstStyle>
          <a:p>
            <a:pPr>
              <a:defRPr/>
            </a:pPr>
            <a:fld id="{A5580512-C7E1-4D97-862E-A549824B15F4}" type="slidenum">
              <a:rPr lang="en-US" altLang="zh-CN" smtClean="0"/>
              <a:pPr>
                <a:defRPr/>
              </a:pPr>
              <a:t>‹#›</a:t>
            </a:fld>
            <a:endParaRPr lang="en-US" altLang="zh-CN"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20"/>
          <p:cNvSpPr>
            <a:spLocks noGrp="1" noChangeArrowheads="1"/>
          </p:cNvSpPr>
          <p:nvPr>
            <p:ph type="sldNum" sz="quarter" idx="12"/>
          </p:nvPr>
        </p:nvSpPr>
        <p:spPr>
          <a:ln/>
        </p:spPr>
        <p:txBody>
          <a:bodyPr/>
          <a:lstStyle>
            <a:lvl1pPr>
              <a:defRPr/>
            </a:lvl1pPr>
          </a:lstStyle>
          <a:p>
            <a:pPr>
              <a:defRPr/>
            </a:pPr>
            <a:fld id="{136D42E3-1F96-49EB-AFB6-D9DD2327E7F9}" type="slidenum">
              <a:rPr lang="en-US" altLang="zh-CN" smtClean="0"/>
              <a:pPr>
                <a:defRPr/>
              </a:pPr>
              <a:t>‹#›</a:t>
            </a:fld>
            <a:endParaRPr lang="en-US" altLang="zh-CN"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20"/>
          <p:cNvSpPr>
            <a:spLocks noGrp="1" noChangeArrowheads="1"/>
          </p:cNvSpPr>
          <p:nvPr>
            <p:ph type="sldNum" sz="quarter" idx="12"/>
          </p:nvPr>
        </p:nvSpPr>
        <p:spPr>
          <a:ln/>
        </p:spPr>
        <p:txBody>
          <a:bodyPr/>
          <a:lstStyle>
            <a:lvl1pPr>
              <a:defRPr/>
            </a:lvl1pPr>
          </a:lstStyle>
          <a:p>
            <a:pPr>
              <a:defRPr/>
            </a:pPr>
            <a:fld id="{D46C0F0B-CFA6-4A5C-A792-FF7FA070AECF}" type="slidenum">
              <a:rPr lang="en-US" altLang="zh-CN" smtClean="0"/>
              <a:pPr>
                <a:defRPr/>
              </a:pPr>
              <a:t>‹#›</a:t>
            </a:fld>
            <a:endParaRPr lang="en-US" altLang="zh-CN"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4968875"/>
            <a:ext cx="4856161"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4968875"/>
            <a:ext cx="4856163"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20"/>
          <p:cNvSpPr>
            <a:spLocks noGrp="1" noChangeArrowheads="1"/>
          </p:cNvSpPr>
          <p:nvPr>
            <p:ph type="sldNum" sz="quarter" idx="12"/>
          </p:nvPr>
        </p:nvSpPr>
        <p:spPr>
          <a:ln/>
        </p:spPr>
        <p:txBody>
          <a:bodyPr/>
          <a:lstStyle>
            <a:lvl1pPr>
              <a:defRPr/>
            </a:lvl1pPr>
          </a:lstStyle>
          <a:p>
            <a:pPr>
              <a:defRPr/>
            </a:pPr>
            <a:fld id="{7F0D644E-BD5F-490F-B3FA-89C1E7E38A97}" type="slidenum">
              <a:rPr lang="en-US" altLang="zh-CN" smtClean="0"/>
              <a:pPr>
                <a:defRPr/>
              </a:pPr>
              <a:t>‹#›</a:t>
            </a:fld>
            <a:endParaRPr lang="en-US" altLang="zh-CN"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20"/>
          <p:cNvSpPr>
            <a:spLocks noGrp="1" noChangeArrowheads="1"/>
          </p:cNvSpPr>
          <p:nvPr>
            <p:ph type="sldNum" sz="quarter" idx="12"/>
          </p:nvPr>
        </p:nvSpPr>
        <p:spPr>
          <a:ln/>
        </p:spPr>
        <p:txBody>
          <a:bodyPr/>
          <a:lstStyle>
            <a:lvl1pPr>
              <a:defRPr/>
            </a:lvl1pPr>
          </a:lstStyle>
          <a:p>
            <a:pPr>
              <a:defRPr/>
            </a:pPr>
            <a:fld id="{C913D409-B00C-498C-BB7F-9CCFDF6DAE56}" type="slidenum">
              <a:rPr lang="en-US" altLang="zh-CN" smtClean="0"/>
              <a:pPr>
                <a:defRPr/>
              </a:pPr>
              <a:t>‹#›</a:t>
            </a:fld>
            <a:endParaRPr lang="en-US" altLang="zh-CN"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ea typeface="黑体" pitchFamily="2" charset="-122"/>
              </a:defRPr>
            </a:lvl2pPr>
            <a:lvl3pPr>
              <a:defRPr sz="2400">
                <a:ea typeface="黑体" pitchFamily="2" charset="-122"/>
              </a:defRPr>
            </a:lvl3pPr>
            <a:lvl4pPr>
              <a:defRPr sz="2000">
                <a:ea typeface="黑体" pitchFamily="2" charset="-122"/>
              </a:defRPr>
            </a:lvl4pPr>
            <a:lvl5pPr>
              <a:defRPr sz="2000">
                <a:ea typeface="黑体" pitchFamily="2"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20"/>
          <p:cNvSpPr>
            <a:spLocks noGrp="1" noChangeArrowheads="1"/>
          </p:cNvSpPr>
          <p:nvPr>
            <p:ph type="sldNum" sz="quarter" idx="12"/>
          </p:nvPr>
        </p:nvSpPr>
        <p:spPr>
          <a:ln/>
        </p:spPr>
        <p:txBody>
          <a:bodyPr/>
          <a:lstStyle>
            <a:lvl1pPr>
              <a:defRPr/>
            </a:lvl1pPr>
          </a:lstStyle>
          <a:p>
            <a:pPr>
              <a:defRPr/>
            </a:pPr>
            <a:fld id="{1CBEC48A-FD98-4565-A53F-5E32997040CB}" type="slidenum">
              <a:rPr lang="en-US" altLang="zh-CN" smtClean="0"/>
              <a:pPr>
                <a:defRPr/>
              </a:pPr>
              <a:t>‹#›</a:t>
            </a:fld>
            <a:endParaRPr lang="en-US" altLang="zh-CN"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20"/>
          <p:cNvSpPr>
            <a:spLocks noGrp="1" noChangeArrowheads="1"/>
          </p:cNvSpPr>
          <p:nvPr>
            <p:ph type="sldNum" sz="quarter" idx="12"/>
          </p:nvPr>
        </p:nvSpPr>
        <p:spPr>
          <a:ln/>
        </p:spPr>
        <p:txBody>
          <a:bodyPr/>
          <a:lstStyle>
            <a:lvl1pPr>
              <a:defRPr/>
            </a:lvl1pPr>
          </a:lstStyle>
          <a:p>
            <a:pPr>
              <a:defRPr/>
            </a:pPr>
            <a:fld id="{912ACD50-244E-4F0B-B840-12FA71D7EAAA}" type="slidenum">
              <a:rPr lang="en-US" altLang="zh-CN" smtClean="0"/>
              <a:pPr>
                <a:defRPr/>
              </a:pPr>
              <a:t>‹#›</a:t>
            </a:fld>
            <a:endParaRPr lang="en-US" altLang="zh-CN"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8DF1E9A8-05BF-4A0C-9361-91CDF9919110}" type="slidenum">
              <a:rPr lang="en-US" altLang="zh-CN" smtClean="0"/>
              <a:pPr>
                <a:defRPr/>
              </a:pPr>
              <a:t>‹#›</a:t>
            </a:fld>
            <a:endParaRPr lang="en-US" altLang="zh-CN"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2016125"/>
            <a:ext cx="2465388" cy="37719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2016125"/>
            <a:ext cx="7246937" cy="3771900"/>
          </a:xfrm>
        </p:spPr>
        <p:txBody>
          <a:bodyPr vert="eaVert"/>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20"/>
          <p:cNvSpPr>
            <a:spLocks noGrp="1" noChangeArrowheads="1"/>
          </p:cNvSpPr>
          <p:nvPr>
            <p:ph type="sldNum" sz="quarter" idx="12"/>
          </p:nvPr>
        </p:nvSpPr>
        <p:spPr>
          <a:ln/>
        </p:spPr>
        <p:txBody>
          <a:bodyPr/>
          <a:lstStyle>
            <a:lvl1pPr>
              <a:defRPr/>
            </a:lvl1pPr>
          </a:lstStyle>
          <a:p>
            <a:pPr>
              <a:defRPr/>
            </a:pPr>
            <a:fld id="{C9E0F60A-EBDF-4692-9EEB-8ECEF532235A}" type="slidenum">
              <a:rPr lang="en-US" altLang="zh-CN" smtClean="0"/>
              <a:pPr>
                <a:defRPr/>
              </a:pPr>
              <a:t>‹#›</a:t>
            </a:fld>
            <a:endParaRPr lang="en-US" altLang="zh-CN"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D02EB3C2-09AE-414E-B21D-735ED620B729}" type="slidenum">
              <a:rPr lang="en-US" altLang="zh-CN" smtClean="0"/>
              <a:pPr>
                <a:defRPr/>
              </a:pPr>
              <a:t>‹#›</a:t>
            </a:fld>
            <a:endParaRPr lang="en-US" altLang="zh-CN"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687AAE18-AD22-4646-9E2A-EF0CFC47DCD9}" type="slidenum">
              <a:rPr lang="en-US" altLang="zh-CN" smtClean="0"/>
              <a:pPr>
                <a:defRPr/>
              </a:pPr>
              <a:t>‹#›</a:t>
            </a:fld>
            <a:endParaRPr lang="en-US" altLang="zh-CN" dirty="0"/>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F205F76A-5177-4ED2-A69A-A3E97A6715C6}" type="slidenum">
              <a:rPr lang="en-US" altLang="zh-CN" smtClean="0"/>
              <a:pPr>
                <a:defRPr/>
              </a:pPr>
              <a:t>‹#›</a:t>
            </a:fld>
            <a:endParaRPr lang="en-US" altLang="zh-CN"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0CEDC535-93F8-4479-AD87-578D3E0AB102}" type="slidenum">
              <a:rPr lang="en-US" altLang="zh-CN" smtClean="0"/>
              <a:pPr>
                <a:defRPr/>
              </a:pPr>
              <a:t>‹#›</a:t>
            </a:fld>
            <a:endParaRPr lang="en-US" altLang="zh-CN" dirty="0"/>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a:ln/>
        </p:spPr>
        <p:txBody>
          <a:bodyPr/>
          <a:lstStyle>
            <a:lvl1pPr>
              <a:defRPr/>
            </a:lvl1pPr>
          </a:lstStyle>
          <a:p>
            <a:pPr>
              <a:defRPr/>
            </a:pPr>
            <a:fld id="{84043B62-21F9-4F35-97AE-EF205C02FB1A}" type="slidenum">
              <a:rPr lang="en-US" altLang="zh-CN" smtClean="0"/>
              <a:pPr>
                <a:defRPr/>
              </a:pPr>
              <a:t>‹#›</a:t>
            </a:fld>
            <a:endParaRPr lang="en-US" altLang="zh-CN"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20"/>
          <p:cNvSpPr>
            <a:spLocks noGrp="1" noChangeArrowheads="1"/>
          </p:cNvSpPr>
          <p:nvPr>
            <p:ph type="sldNum" sz="quarter" idx="12"/>
          </p:nvPr>
        </p:nvSpPr>
        <p:spPr>
          <a:ln/>
        </p:spPr>
        <p:txBody>
          <a:bodyPr/>
          <a:lstStyle>
            <a:lvl1pPr>
              <a:defRPr/>
            </a:lvl1pPr>
          </a:lstStyle>
          <a:p>
            <a:pPr>
              <a:defRPr/>
            </a:pPr>
            <a:fld id="{2F01513A-8FE5-4DE5-ACE8-7ECF2300D15A}" type="slidenum">
              <a:rPr lang="en-US" altLang="zh-CN" smtClean="0"/>
              <a:pPr>
                <a:defRPr/>
              </a:pPr>
              <a:t>‹#›</a:t>
            </a:fld>
            <a:endParaRPr lang="en-US" altLang="zh-CN"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6"/>
          <p:cNvSpPr>
            <a:spLocks noGrp="1" noChangeArrowheads="1"/>
          </p:cNvSpPr>
          <p:nvPr>
            <p:ph type="sldNum" sz="quarter" idx="12"/>
          </p:nvPr>
        </p:nvSpPr>
        <p:spPr>
          <a:ln/>
        </p:spPr>
        <p:txBody>
          <a:bodyPr/>
          <a:lstStyle>
            <a:lvl1pPr>
              <a:defRPr/>
            </a:lvl1pPr>
          </a:lstStyle>
          <a:p>
            <a:pPr>
              <a:defRPr/>
            </a:pPr>
            <a:fld id="{B2D58430-CBF9-4809-A5E3-A9D78FE00DF6}" type="slidenum">
              <a:rPr lang="en-US" altLang="zh-CN" smtClean="0"/>
              <a:pPr>
                <a:defRPr/>
              </a:pPr>
              <a:t>‹#›</a:t>
            </a:fld>
            <a:endParaRPr lang="en-US" altLang="zh-CN"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a:ln/>
        </p:spPr>
        <p:txBody>
          <a:bodyPr/>
          <a:lstStyle>
            <a:lvl1pPr>
              <a:defRPr/>
            </a:lvl1pPr>
          </a:lstStyle>
          <a:p>
            <a:pPr>
              <a:defRPr/>
            </a:pPr>
            <a:fld id="{550A3D90-8A3D-4736-83BC-1BE7B8FC398A}" type="slidenum">
              <a:rPr lang="en-US" altLang="zh-CN" smtClean="0"/>
              <a:pPr>
                <a:defRPr/>
              </a:pPr>
              <a:t>‹#›</a:t>
            </a:fld>
            <a:endParaRPr lang="en-US" altLang="zh-CN"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DC840869-BBAB-4F5B-8824-51E707020E1C}" type="slidenum">
              <a:rPr lang="en-US" altLang="zh-CN" smtClean="0"/>
              <a:pPr>
                <a:defRPr/>
              </a:pPr>
              <a:t>‹#›</a:t>
            </a:fld>
            <a:endParaRPr lang="en-US" altLang="zh-CN"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C603FAAF-2F82-4DFD-A581-1FA68461A4A3}" type="slidenum">
              <a:rPr lang="en-US" altLang="zh-CN" smtClean="0"/>
              <a:pPr>
                <a:defRPr/>
              </a:pPr>
              <a:t>‹#›</a:t>
            </a:fld>
            <a:endParaRPr lang="en-US" altLang="zh-CN"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AE944762-D1E9-4358-B002-8EB7FB25876E}" type="slidenum">
              <a:rPr lang="en-US" altLang="zh-CN" smtClean="0"/>
              <a:pPr>
                <a:defRPr/>
              </a:pPr>
              <a:t>‹#›</a:t>
            </a:fld>
            <a:endParaRPr lang="en-US" altLang="zh-CN" dirty="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0B906BCB-9B2A-45A1-8AEB-DD14FA6D5FA0}" type="slidenum">
              <a:rPr lang="en-US" altLang="zh-CN" smtClean="0"/>
              <a:pPr>
                <a:defRPr/>
              </a:pPr>
              <a:t>‹#›</a:t>
            </a:fld>
            <a:endParaRPr lang="en-US" altLang="zh-CN"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65221" y="503243"/>
            <a:ext cx="9864725" cy="719137"/>
          </a:xfrm>
        </p:spPr>
        <p:txBody>
          <a:bodyPr/>
          <a:lstStyle/>
          <a:p>
            <a:r>
              <a:rPr lang="zh-CN" altLang="en-US"/>
              <a:t>单击此处编辑母版标题样式</a:t>
            </a:r>
          </a:p>
        </p:txBody>
      </p:sp>
      <p:sp>
        <p:nvSpPr>
          <p:cNvPr id="3" name="表格占位符 2"/>
          <p:cNvSpPr>
            <a:spLocks noGrp="1"/>
          </p:cNvSpPr>
          <p:nvPr>
            <p:ph type="tbl" idx="1"/>
          </p:nvPr>
        </p:nvSpPr>
        <p:spPr>
          <a:xfrm>
            <a:off x="865221" y="1439863"/>
            <a:ext cx="9864725" cy="4537075"/>
          </a:xfrm>
        </p:spPr>
        <p:txBody>
          <a:bodyPr/>
          <a:lstStyle>
            <a:lvl1pPr>
              <a:defRPr/>
            </a:lvl1pPr>
          </a:lstStyle>
          <a:p>
            <a:pPr lvl="0"/>
            <a:endParaRPr lang="zh-CN" altLang="en-US"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A9AB18D1-C171-496E-8211-235A02353369}" type="slidenum">
              <a:rPr lang="en-US" altLang="zh-CN" smtClean="0"/>
              <a:pPr>
                <a:defRPr/>
              </a:pPr>
              <a:t>‹#›</a:t>
            </a:fld>
            <a:endParaRPr lang="en-US" altLang="zh-CN"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C7172213-C847-48A3-9D55-EDAB88869359}" type="slidenum">
              <a:rPr lang="en-US" altLang="zh-CN" smtClean="0"/>
              <a:pPr>
                <a:defRPr/>
              </a:pPr>
              <a:t>‹#›</a:t>
            </a:fld>
            <a:endParaRPr lang="en-US" altLang="zh-CN"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B0C8437A-2C44-4AC7-A584-B7ED1693F054}" type="slidenum">
              <a:rPr lang="en-US" altLang="zh-CN" smtClean="0"/>
              <a:pPr>
                <a:defRPr/>
              </a:pPr>
              <a:t>‹#›</a:t>
            </a:fld>
            <a:endParaRPr lang="en-US" altLang="zh-CN"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E7398C40-1D2A-4AF2-9CB6-015E946B1F19}" type="slidenum">
              <a:rPr lang="en-US" altLang="zh-CN" smtClean="0"/>
              <a:pPr>
                <a:defRPr/>
              </a:pPr>
              <a:t>‹#›</a:t>
            </a:fld>
            <a:endParaRPr lang="en-US" altLang="zh-CN"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20"/>
          <p:cNvSpPr>
            <a:spLocks noGrp="1" noChangeArrowheads="1"/>
          </p:cNvSpPr>
          <p:nvPr>
            <p:ph type="sldNum" sz="quarter" idx="12"/>
          </p:nvPr>
        </p:nvSpPr>
        <p:spPr>
          <a:ln/>
        </p:spPr>
        <p:txBody>
          <a:bodyPr/>
          <a:lstStyle>
            <a:lvl1pPr>
              <a:defRPr/>
            </a:lvl1pPr>
          </a:lstStyle>
          <a:p>
            <a:pPr>
              <a:defRPr/>
            </a:pPr>
            <a:fld id="{51BF0336-33D5-4293-A354-39C39DF79DCB}" type="slidenum">
              <a:rPr lang="en-US" altLang="zh-CN" smtClean="0"/>
              <a:pPr>
                <a:defRPr/>
              </a:pPr>
              <a:t>‹#›</a:t>
            </a:fld>
            <a:endParaRPr lang="en-US" altLang="zh-CN"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F40E7656-55ED-4D03-B56C-629306A80B56}" type="slidenum">
              <a:rPr lang="en-US" altLang="zh-CN" smtClean="0"/>
              <a:pPr>
                <a:defRPr/>
              </a:pPr>
              <a:t>‹#›</a:t>
            </a:fld>
            <a:endParaRPr lang="en-US" altLang="zh-CN" dirty="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7"/>
          <p:cNvSpPr>
            <a:spLocks noGrp="1" noChangeArrowheads="1"/>
          </p:cNvSpPr>
          <p:nvPr>
            <p:ph type="sldNum" sz="quarter" idx="12"/>
          </p:nvPr>
        </p:nvSpPr>
        <p:spPr>
          <a:ln/>
        </p:spPr>
        <p:txBody>
          <a:bodyPr/>
          <a:lstStyle>
            <a:lvl1pPr>
              <a:defRPr/>
            </a:lvl1pPr>
          </a:lstStyle>
          <a:p>
            <a:pPr>
              <a:defRPr/>
            </a:pPr>
            <a:fld id="{9F8A873A-1510-4D84-BAE8-6ACCBDCC3F76}" type="slidenum">
              <a:rPr lang="en-US" altLang="zh-CN" smtClean="0"/>
              <a:pPr>
                <a:defRPr/>
              </a:pPr>
              <a:t>‹#›</a:t>
            </a:fld>
            <a:endParaRPr lang="en-US" altLang="zh-CN" dirty="0"/>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7"/>
          <p:cNvSpPr>
            <a:spLocks noGrp="1" noChangeArrowheads="1"/>
          </p:cNvSpPr>
          <p:nvPr>
            <p:ph type="sldNum" sz="quarter" idx="12"/>
          </p:nvPr>
        </p:nvSpPr>
        <p:spPr>
          <a:ln/>
        </p:spPr>
        <p:txBody>
          <a:bodyPr/>
          <a:lstStyle>
            <a:lvl1pPr>
              <a:defRPr/>
            </a:lvl1pPr>
          </a:lstStyle>
          <a:p>
            <a:pPr>
              <a:defRPr/>
            </a:pPr>
            <a:fld id="{FE5D6DD8-D912-49B7-8A4F-9AC7C9324815}" type="slidenum">
              <a:rPr lang="en-US" altLang="zh-CN" smtClean="0"/>
              <a:pPr>
                <a:defRPr/>
              </a:pPr>
              <a:t>‹#›</a:t>
            </a:fld>
            <a:endParaRPr lang="en-US" altLang="zh-CN" dirty="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7"/>
          <p:cNvSpPr>
            <a:spLocks noGrp="1" noChangeArrowheads="1"/>
          </p:cNvSpPr>
          <p:nvPr>
            <p:ph type="sldNum" sz="quarter" idx="12"/>
          </p:nvPr>
        </p:nvSpPr>
        <p:spPr>
          <a:ln/>
        </p:spPr>
        <p:txBody>
          <a:bodyPr/>
          <a:lstStyle>
            <a:lvl1pPr>
              <a:defRPr/>
            </a:lvl1pPr>
          </a:lstStyle>
          <a:p>
            <a:pPr>
              <a:defRPr/>
            </a:pPr>
            <a:fld id="{5CECCED1-2731-4B74-B954-44FE81FC5F02}" type="slidenum">
              <a:rPr lang="en-US" altLang="zh-CN" smtClean="0"/>
              <a:pPr>
                <a:defRPr/>
              </a:pPr>
              <a:t>‹#›</a:t>
            </a:fld>
            <a:endParaRPr lang="en-US" altLang="zh-CN" dirty="0"/>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E9DB06FA-2455-4455-822A-CBF27AE3CAB4}" type="slidenum">
              <a:rPr lang="en-US" altLang="zh-CN" smtClean="0"/>
              <a:pPr>
                <a:defRPr/>
              </a:pPr>
              <a:t>‹#›</a:t>
            </a:fld>
            <a:endParaRPr lang="en-US" altLang="zh-CN" dirty="0"/>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F51910AF-05E1-4112-B271-D4C57BE5044F}" type="slidenum">
              <a:rPr lang="en-US" altLang="zh-CN" smtClean="0"/>
              <a:pPr>
                <a:defRPr/>
              </a:pPr>
              <a:t>‹#›</a:t>
            </a:fld>
            <a:endParaRPr lang="en-US" altLang="zh-CN" dirty="0"/>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FBE3D3F3-5087-4D8A-A0C7-809AF60FEE65}" type="slidenum">
              <a:rPr lang="en-US" altLang="zh-CN" smtClean="0"/>
              <a:pPr>
                <a:defRPr/>
              </a:pPr>
              <a:t>‹#›</a:t>
            </a:fld>
            <a:endParaRPr lang="en-US" altLang="zh-CN" dirty="0"/>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C4C39C18-C979-4C71-9AE4-7227FA6AE6FB}" type="slidenum">
              <a:rPr lang="en-US" altLang="zh-CN" smtClean="0"/>
              <a:pPr>
                <a:defRPr/>
              </a:pPr>
              <a:t>‹#›</a:t>
            </a:fld>
            <a:endParaRPr lang="en-US" altLang="zh-CN"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65221" y="503243"/>
            <a:ext cx="9864725" cy="719137"/>
          </a:xfrm>
        </p:spPr>
        <p:txBody>
          <a:bodyPr/>
          <a:lstStyle/>
          <a:p>
            <a:r>
              <a:rPr lang="zh-CN" altLang="en-US"/>
              <a:t>单击此处编辑母版标题样式</a:t>
            </a:r>
          </a:p>
        </p:txBody>
      </p:sp>
      <p:sp>
        <p:nvSpPr>
          <p:cNvPr id="3" name="表格占位符 2"/>
          <p:cNvSpPr>
            <a:spLocks noGrp="1"/>
          </p:cNvSpPr>
          <p:nvPr>
            <p:ph type="tbl" idx="1"/>
          </p:nvPr>
        </p:nvSpPr>
        <p:spPr>
          <a:xfrm>
            <a:off x="865221" y="1439863"/>
            <a:ext cx="9864725" cy="4537075"/>
          </a:xfrm>
        </p:spPr>
        <p:txBody>
          <a:bodyPr/>
          <a:lstStyle>
            <a:lvl1pPr>
              <a:defRPr/>
            </a:lvl1pPr>
          </a:lstStyle>
          <a:p>
            <a:pPr lvl="0"/>
            <a:endParaRPr lang="zh-CN" altLang="en-US"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A9AB18D1-C171-496E-8211-235A02353369}" type="slidenum">
              <a:rPr lang="en-US" altLang="zh-CN" smtClean="0"/>
              <a:pPr>
                <a:defRPr/>
              </a:pPr>
              <a:t>‹#›</a:t>
            </a:fld>
            <a:endParaRPr lang="en-US" altLang="zh-CN" dirty="0"/>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EE064EAB-F99D-45E2-BFD3-FF8C3CFB8C81}" type="slidenum">
              <a:rPr lang="en-US" altLang="zh-CN" smtClean="0"/>
              <a:pPr>
                <a:defRPr/>
              </a:pPr>
              <a:t>‹#›</a:t>
            </a:fld>
            <a:endParaRPr lang="en-US" altLang="zh-CN"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20"/>
          <p:cNvSpPr>
            <a:spLocks noGrp="1" noChangeArrowheads="1"/>
          </p:cNvSpPr>
          <p:nvPr>
            <p:ph type="sldNum" sz="quarter" idx="12"/>
          </p:nvPr>
        </p:nvSpPr>
        <p:spPr>
          <a:ln/>
        </p:spPr>
        <p:txBody>
          <a:bodyPr/>
          <a:lstStyle>
            <a:lvl1pPr>
              <a:defRPr/>
            </a:lvl1pPr>
          </a:lstStyle>
          <a:p>
            <a:pPr>
              <a:defRPr/>
            </a:pPr>
            <a:fld id="{969C5E99-C3F3-467E-8A90-6E0669BCD5F0}" type="slidenum">
              <a:rPr lang="en-US" altLang="zh-CN" smtClean="0"/>
              <a:pPr>
                <a:defRPr/>
              </a:pPr>
              <a:t>‹#›</a:t>
            </a:fld>
            <a:endParaRPr lang="en-US" altLang="zh-CN"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9BBBA886-8C07-427E-8A4E-128A9670BED9}" type="slidenum">
              <a:rPr lang="en-US" altLang="zh-CN" smtClean="0"/>
              <a:pPr>
                <a:defRPr/>
              </a:pPr>
              <a:t>‹#›</a:t>
            </a:fld>
            <a:endParaRPr lang="en-US" altLang="zh-CN" dirty="0"/>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1376731C-0CC3-4BBA-A29C-0AAEC1E4C420}" type="slidenum">
              <a:rPr lang="en-US" altLang="zh-CN" smtClean="0"/>
              <a:pPr>
                <a:defRPr/>
              </a:pPr>
              <a:t>‹#›</a:t>
            </a:fld>
            <a:endParaRPr lang="en-US" altLang="zh-CN" dirty="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5C7E1DC1-8249-4B3C-A275-7D7E1AD0FCA1}" type="slidenum">
              <a:rPr lang="en-US" altLang="zh-CN" smtClean="0"/>
              <a:pPr>
                <a:defRPr/>
              </a:pPr>
              <a:t>‹#›</a:t>
            </a:fld>
            <a:endParaRPr lang="en-US" altLang="zh-CN" dirty="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7"/>
          <p:cNvSpPr>
            <a:spLocks noGrp="1" noChangeArrowheads="1"/>
          </p:cNvSpPr>
          <p:nvPr>
            <p:ph type="sldNum" sz="quarter" idx="12"/>
          </p:nvPr>
        </p:nvSpPr>
        <p:spPr>
          <a:ln/>
        </p:spPr>
        <p:txBody>
          <a:bodyPr/>
          <a:lstStyle>
            <a:lvl1pPr>
              <a:defRPr/>
            </a:lvl1pPr>
          </a:lstStyle>
          <a:p>
            <a:pPr>
              <a:defRPr/>
            </a:pPr>
            <a:fld id="{0B51EBD1-BC8C-4236-AFB6-E2C7431EF396}" type="slidenum">
              <a:rPr lang="en-US" altLang="zh-CN" smtClean="0"/>
              <a:pPr>
                <a:defRPr/>
              </a:pPr>
              <a:t>‹#›</a:t>
            </a:fld>
            <a:endParaRPr lang="en-US" altLang="zh-CN" dirty="0"/>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7"/>
          <p:cNvSpPr>
            <a:spLocks noGrp="1" noChangeArrowheads="1"/>
          </p:cNvSpPr>
          <p:nvPr>
            <p:ph type="sldNum" sz="quarter" idx="12"/>
          </p:nvPr>
        </p:nvSpPr>
        <p:spPr>
          <a:ln/>
        </p:spPr>
        <p:txBody>
          <a:bodyPr/>
          <a:lstStyle>
            <a:lvl1pPr>
              <a:defRPr/>
            </a:lvl1pPr>
          </a:lstStyle>
          <a:p>
            <a:pPr>
              <a:defRPr/>
            </a:pPr>
            <a:fld id="{7C66E582-92FA-4711-986A-C56B861ACA4D}" type="slidenum">
              <a:rPr lang="en-US" altLang="zh-CN" smtClean="0"/>
              <a:pPr>
                <a:defRPr/>
              </a:pPr>
              <a:t>‹#›</a:t>
            </a:fld>
            <a:endParaRPr lang="en-US" altLang="zh-CN" dirty="0"/>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7"/>
          <p:cNvSpPr>
            <a:spLocks noGrp="1" noChangeArrowheads="1"/>
          </p:cNvSpPr>
          <p:nvPr>
            <p:ph type="sldNum" sz="quarter" idx="12"/>
          </p:nvPr>
        </p:nvSpPr>
        <p:spPr>
          <a:ln/>
        </p:spPr>
        <p:txBody>
          <a:bodyPr/>
          <a:lstStyle>
            <a:lvl1pPr>
              <a:defRPr/>
            </a:lvl1pPr>
          </a:lstStyle>
          <a:p>
            <a:pPr>
              <a:defRPr/>
            </a:pPr>
            <a:fld id="{9E419E61-9025-4EB1-9456-9B86C296DBCB}" type="slidenum">
              <a:rPr lang="en-US" altLang="zh-CN" smtClean="0"/>
              <a:pPr>
                <a:defRPr/>
              </a:pPr>
              <a:t>‹#›</a:t>
            </a:fld>
            <a:endParaRPr lang="en-US" altLang="zh-CN" dirty="0"/>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0FB871B1-8591-4F13-83FF-6EFA17B0358D}" type="slidenum">
              <a:rPr lang="en-US" altLang="zh-CN" smtClean="0"/>
              <a:pPr>
                <a:defRPr/>
              </a:pPr>
              <a:t>‹#›</a:t>
            </a:fld>
            <a:endParaRPr lang="en-US" altLang="zh-CN" dirty="0"/>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8A546DE8-6572-497A-BBD3-93D67BFA621B}" type="slidenum">
              <a:rPr lang="en-US" altLang="zh-CN" smtClean="0"/>
              <a:pPr>
                <a:defRPr/>
              </a:pPr>
              <a:t>‹#›</a:t>
            </a:fld>
            <a:endParaRPr lang="en-US" altLang="zh-CN" dirty="0"/>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603A01D8-4E97-4091-804F-BD781B6B831B}" type="slidenum">
              <a:rPr lang="en-US" altLang="zh-CN" smtClean="0"/>
              <a:pPr>
                <a:defRPr/>
              </a:pPr>
              <a:t>‹#›</a:t>
            </a:fld>
            <a:endParaRPr lang="en-US" altLang="zh-CN" dirty="0"/>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5F46BA76-4104-41ED-AB68-1CBE846D1F59}" type="slidenum">
              <a:rPr lang="en-US" altLang="zh-CN" smtClean="0"/>
              <a:pPr>
                <a:defRPr/>
              </a:pPr>
              <a:t>‹#›</a:t>
            </a:fld>
            <a:endParaRPr lang="en-US" altLang="zh-CN"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ea typeface="黑体" pitchFamily="2" charset="-122"/>
              </a:defRPr>
            </a:lvl2pPr>
            <a:lvl3pPr>
              <a:defRPr sz="2400">
                <a:ea typeface="黑体" pitchFamily="2" charset="-122"/>
              </a:defRPr>
            </a:lvl3pPr>
            <a:lvl4pPr>
              <a:defRPr sz="2000">
                <a:ea typeface="黑体" pitchFamily="2" charset="-122"/>
              </a:defRPr>
            </a:lvl4pPr>
            <a:lvl5pPr>
              <a:defRPr sz="2000">
                <a:ea typeface="黑体" pitchFamily="2"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20"/>
          <p:cNvSpPr>
            <a:spLocks noGrp="1" noChangeArrowheads="1"/>
          </p:cNvSpPr>
          <p:nvPr>
            <p:ph type="sldNum" sz="quarter" idx="12"/>
          </p:nvPr>
        </p:nvSpPr>
        <p:spPr>
          <a:ln/>
        </p:spPr>
        <p:txBody>
          <a:bodyPr/>
          <a:lstStyle>
            <a:lvl1pPr>
              <a:defRPr/>
            </a:lvl1pPr>
          </a:lstStyle>
          <a:p>
            <a:pPr>
              <a:defRPr/>
            </a:pPr>
            <a:fld id="{01A57CC7-B842-48EF-AB41-A9F8F8A716FE}" type="slidenum">
              <a:rPr lang="en-US" altLang="zh-CN" smtClean="0"/>
              <a:pPr>
                <a:defRPr/>
              </a:pPr>
              <a:t>‹#›</a:t>
            </a:fld>
            <a:endParaRPr lang="en-US" altLang="zh-CN"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4889F951-66FE-4E02-8C8F-A7B91AB3CF47}" type="slidenum">
              <a:rPr lang="en-US" altLang="zh-CN" smtClean="0"/>
              <a:pPr>
                <a:defRPr/>
              </a:pPr>
              <a:t>‹#›</a:t>
            </a:fld>
            <a:endParaRPr lang="en-US" altLang="zh-CN" dirty="0"/>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7B82FEED-96FF-4058-93A9-547ADAEC8230}" type="slidenum">
              <a:rPr lang="en-US" altLang="zh-CN" smtClean="0"/>
              <a:pPr>
                <a:defRPr/>
              </a:pPr>
              <a:t>‹#›</a:t>
            </a:fld>
            <a:endParaRPr lang="en-US" altLang="zh-CN"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B1C60656-FFC3-4648-AD6B-97BF1E1968E6}" type="slidenum">
              <a:rPr lang="en-US" altLang="zh-CN" smtClean="0"/>
              <a:pPr>
                <a:defRPr/>
              </a:pPr>
              <a:t>‹#›</a:t>
            </a:fld>
            <a:endParaRPr lang="en-US" altLang="zh-CN" dirty="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1439863"/>
            <a:ext cx="4856161"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1439863"/>
            <a:ext cx="4856163"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E437FA6D-9A39-45C2-821E-74507DA2E0E5}" type="slidenum">
              <a:rPr lang="en-US" altLang="zh-CN" smtClean="0"/>
              <a:pPr>
                <a:defRPr/>
              </a:pPr>
              <a:t>‹#›</a:t>
            </a:fld>
            <a:endParaRPr lang="en-US" altLang="zh-CN"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7"/>
          <p:cNvSpPr>
            <a:spLocks noGrp="1" noChangeArrowheads="1"/>
          </p:cNvSpPr>
          <p:nvPr>
            <p:ph type="sldNum" sz="quarter" idx="12"/>
          </p:nvPr>
        </p:nvSpPr>
        <p:spPr>
          <a:ln/>
        </p:spPr>
        <p:txBody>
          <a:bodyPr/>
          <a:lstStyle>
            <a:lvl1pPr>
              <a:defRPr/>
            </a:lvl1pPr>
          </a:lstStyle>
          <a:p>
            <a:pPr>
              <a:defRPr/>
            </a:pPr>
            <a:fld id="{737F1BEE-AB8D-4D80-9864-EA7A89FCDFDD}" type="slidenum">
              <a:rPr lang="en-US" altLang="zh-CN" smtClean="0"/>
              <a:pPr>
                <a:defRPr/>
              </a:pPr>
              <a:t>‹#›</a:t>
            </a:fld>
            <a:endParaRPr lang="en-US" altLang="zh-CN" dirty="0"/>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7"/>
          <p:cNvSpPr>
            <a:spLocks noGrp="1" noChangeArrowheads="1"/>
          </p:cNvSpPr>
          <p:nvPr>
            <p:ph type="sldNum" sz="quarter" idx="12"/>
          </p:nvPr>
        </p:nvSpPr>
        <p:spPr>
          <a:ln/>
        </p:spPr>
        <p:txBody>
          <a:bodyPr/>
          <a:lstStyle>
            <a:lvl1pPr>
              <a:defRPr/>
            </a:lvl1pPr>
          </a:lstStyle>
          <a:p>
            <a:pPr>
              <a:defRPr/>
            </a:pPr>
            <a:fld id="{993FE4E9-5773-4A93-9570-BFAF247F26A8}" type="slidenum">
              <a:rPr lang="en-US" altLang="zh-CN" smtClean="0"/>
              <a:pPr>
                <a:defRPr/>
              </a:pPr>
              <a:t>‹#›</a:t>
            </a:fld>
            <a:endParaRPr lang="en-US" altLang="zh-CN" dirty="0"/>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7"/>
          <p:cNvSpPr>
            <a:spLocks noGrp="1" noChangeArrowheads="1"/>
          </p:cNvSpPr>
          <p:nvPr>
            <p:ph type="sldNum" sz="quarter" idx="12"/>
          </p:nvPr>
        </p:nvSpPr>
        <p:spPr>
          <a:ln/>
        </p:spPr>
        <p:txBody>
          <a:bodyPr/>
          <a:lstStyle>
            <a:lvl1pPr>
              <a:defRPr/>
            </a:lvl1pPr>
          </a:lstStyle>
          <a:p>
            <a:pPr>
              <a:defRPr/>
            </a:pPr>
            <a:fld id="{37AB5E41-D893-426D-8F70-C32532A18951}" type="slidenum">
              <a:rPr lang="en-US" altLang="zh-CN" smtClean="0"/>
              <a:pPr>
                <a:defRPr/>
              </a:pPr>
              <a:t>‹#›</a:t>
            </a:fld>
            <a:endParaRPr lang="en-US" altLang="zh-CN" dirty="0"/>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0B31809D-03FD-4BF7-84B9-8920A4BB2262}" type="slidenum">
              <a:rPr lang="en-US" altLang="zh-CN" smtClean="0"/>
              <a:pPr>
                <a:defRPr/>
              </a:pPr>
              <a:t>‹#›</a:t>
            </a:fld>
            <a:endParaRPr lang="en-US" altLang="zh-CN"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7"/>
          <p:cNvSpPr>
            <a:spLocks noGrp="1" noChangeArrowheads="1"/>
          </p:cNvSpPr>
          <p:nvPr>
            <p:ph type="sldNum" sz="quarter" idx="12"/>
          </p:nvPr>
        </p:nvSpPr>
        <p:spPr>
          <a:ln/>
        </p:spPr>
        <p:txBody>
          <a:bodyPr/>
          <a:lstStyle>
            <a:lvl1pPr>
              <a:defRPr/>
            </a:lvl1pPr>
          </a:lstStyle>
          <a:p>
            <a:pPr>
              <a:defRPr/>
            </a:pPr>
            <a:fld id="{AEB18ADE-5398-46FB-8749-3E2A8E67FA85}" type="slidenum">
              <a:rPr lang="en-US" altLang="zh-CN" smtClean="0"/>
              <a:pPr>
                <a:defRPr/>
              </a:pPr>
              <a:t>‹#›</a:t>
            </a:fld>
            <a:endParaRPr lang="en-US" altLang="zh-CN" dirty="0"/>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20548A4D-7498-4D0C-A0D5-7F60032E4871}" type="slidenum">
              <a:rPr lang="en-US" altLang="zh-CN" smtClean="0"/>
              <a:pPr>
                <a:defRPr/>
              </a:pPr>
              <a:t>‹#›</a:t>
            </a:fld>
            <a:endParaRPr lang="en-US" altLang="zh-CN"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9"/>
            <a:ext cx="6911975" cy="53657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64"/>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20"/>
          <p:cNvSpPr>
            <a:spLocks noGrp="1" noChangeArrowheads="1"/>
          </p:cNvSpPr>
          <p:nvPr>
            <p:ph type="sldNum" sz="quarter" idx="12"/>
          </p:nvPr>
        </p:nvSpPr>
        <p:spPr>
          <a:ln/>
        </p:spPr>
        <p:txBody>
          <a:bodyPr/>
          <a:lstStyle>
            <a:lvl1pPr>
              <a:defRPr/>
            </a:lvl1pPr>
          </a:lstStyle>
          <a:p>
            <a:pPr>
              <a:defRPr/>
            </a:pPr>
            <a:fld id="{0CC62F90-27D5-47CB-AF4C-BC46FDE4408E}" type="slidenum">
              <a:rPr lang="en-US" altLang="zh-CN" smtClean="0"/>
              <a:pPr>
                <a:defRPr/>
              </a:pPr>
              <a:t>‹#›</a:t>
            </a:fld>
            <a:endParaRPr lang="en-US" altLang="zh-CN"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64525" y="503238"/>
            <a:ext cx="2465388" cy="54737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65190" y="503238"/>
            <a:ext cx="7246937" cy="5473700"/>
          </a:xfrm>
        </p:spPr>
        <p:txBody>
          <a:bodyPr vert="eaVert"/>
          <a:lstStyle>
            <a:lvl1pP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81B8BD67-B4CA-4FDF-B1A2-E083E0271882}" type="slidenum">
              <a:rPr lang="en-US" altLang="zh-CN" smtClean="0"/>
              <a:pPr>
                <a:defRPr/>
              </a:pPr>
              <a:t>‹#›</a:t>
            </a:fld>
            <a:endParaRPr lang="en-US" altLang="zh-CN" dirty="0"/>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65221" y="503243"/>
            <a:ext cx="9864725" cy="719137"/>
          </a:xfrm>
        </p:spPr>
        <p:txBody>
          <a:bodyPr/>
          <a:lstStyle/>
          <a:p>
            <a:r>
              <a:rPr lang="zh-CN" altLang="en-US"/>
              <a:t>单击此处编辑母版标题样式</a:t>
            </a:r>
          </a:p>
        </p:txBody>
      </p:sp>
      <p:sp>
        <p:nvSpPr>
          <p:cNvPr id="3" name="表格占位符 2"/>
          <p:cNvSpPr>
            <a:spLocks noGrp="1"/>
          </p:cNvSpPr>
          <p:nvPr>
            <p:ph type="tbl" idx="1"/>
          </p:nvPr>
        </p:nvSpPr>
        <p:spPr>
          <a:xfrm>
            <a:off x="865221" y="1439863"/>
            <a:ext cx="9864725" cy="4537075"/>
          </a:xfrm>
        </p:spPr>
        <p:txBody>
          <a:bodyPr/>
          <a:lstStyle>
            <a:lvl1pPr>
              <a:defRPr/>
            </a:lvl1pPr>
          </a:lstStyle>
          <a:p>
            <a:pPr lvl="0"/>
            <a:endParaRPr lang="zh-CN" altLang="en-US"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7"/>
          <p:cNvSpPr>
            <a:spLocks noGrp="1" noChangeArrowheads="1"/>
          </p:cNvSpPr>
          <p:nvPr>
            <p:ph type="sldNum" sz="quarter" idx="12"/>
          </p:nvPr>
        </p:nvSpPr>
        <p:spPr>
          <a:ln/>
        </p:spPr>
        <p:txBody>
          <a:bodyPr/>
          <a:lstStyle>
            <a:lvl1pPr>
              <a:defRPr/>
            </a:lvl1pPr>
          </a:lstStyle>
          <a:p>
            <a:pPr>
              <a:defRPr/>
            </a:pPr>
            <a:fld id="{A9AB18D1-C171-496E-8211-235A02353369}" type="slidenum">
              <a:rPr lang="en-US" altLang="zh-CN" smtClean="0"/>
              <a:pPr>
                <a:defRPr/>
              </a:pPr>
              <a:t>‹#›</a:t>
            </a:fld>
            <a:endParaRPr lang="en-US" altLang="zh-CN" dirty="0"/>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1880B6AE-96CF-4DDB-8043-52AB4D8802A0}"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ea typeface="黑体" pitchFamily="2" charset="-122"/>
              </a:defRPr>
            </a:lvl2pPr>
            <a:lvl3pPr>
              <a:defRPr>
                <a:ea typeface="黑体" pitchFamily="2" charset="-122"/>
              </a:defRPr>
            </a:lvl3pPr>
            <a:lvl4pPr>
              <a:defRPr>
                <a:ea typeface="黑体" pitchFamily="2" charset="-122"/>
              </a:defRPr>
            </a:lvl4pPr>
            <a:lvl5pPr>
              <a:defRPr>
                <a:ea typeface="黑体"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96956E6A-8CAC-4243-85EF-9D3ECB0ADD8E}"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6"/>
            <a:ext cx="9794875" cy="128746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80"/>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7F9F1D7-1BFF-4EB8-9F51-0683318BA663}"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65189" y="4968875"/>
            <a:ext cx="4856161"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p:cNvSpPr>
            <a:spLocks noGrp="1"/>
          </p:cNvSpPr>
          <p:nvPr>
            <p:ph sz="half" idx="2"/>
          </p:nvPr>
        </p:nvSpPr>
        <p:spPr>
          <a:xfrm>
            <a:off x="5873783" y="4968875"/>
            <a:ext cx="4856163" cy="819150"/>
          </a:xfrm>
        </p:spPr>
        <p:txBody>
          <a:bodyPr/>
          <a:lstStyle>
            <a:lvl1pPr>
              <a:defRPr sz="2800"/>
            </a:lvl1pPr>
            <a:lvl2pPr>
              <a:defRPr sz="2400">
                <a:ea typeface="黑体" pitchFamily="2" charset="-122"/>
              </a:defRPr>
            </a:lvl2pPr>
            <a:lvl3pPr>
              <a:defRPr sz="2000">
                <a:ea typeface="黑体" pitchFamily="2" charset="-122"/>
              </a:defRPr>
            </a:lvl3pPr>
            <a:lvl4pPr>
              <a:defRPr sz="1800">
                <a:ea typeface="黑体" pitchFamily="2" charset="-122"/>
              </a:defRPr>
            </a:lvl4pPr>
            <a:lvl5pPr>
              <a:defRPr sz="1800">
                <a:ea typeface="黑体" pitchFamily="2"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20"/>
          <p:cNvSpPr>
            <a:spLocks noGrp="1" noChangeArrowheads="1"/>
          </p:cNvSpPr>
          <p:nvPr>
            <p:ph type="sldNum" sz="quarter" idx="12"/>
          </p:nvPr>
        </p:nvSpPr>
        <p:spPr>
          <a:ln/>
        </p:spPr>
        <p:txBody>
          <a:bodyPr/>
          <a:lstStyle>
            <a:lvl1pPr>
              <a:defRPr/>
            </a:lvl1pPr>
          </a:lstStyle>
          <a:p>
            <a:pPr>
              <a:defRPr/>
            </a:pPr>
            <a:fld id="{03814CCF-2E42-4826-A57D-4458A53C0C5C}"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4" y="1450980"/>
            <a:ext cx="5091111"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576264" y="2055813"/>
            <a:ext cx="5091111"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5853114" y="1450980"/>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5853114" y="2055813"/>
            <a:ext cx="5092700" cy="3732212"/>
          </a:xfrm>
        </p:spPr>
        <p:txBody>
          <a:bodyPr/>
          <a:lstStyle>
            <a:lvl1pPr>
              <a:defRPr sz="2400"/>
            </a:lvl1pPr>
            <a:lvl2pPr>
              <a:defRPr sz="2000">
                <a:ea typeface="黑体" pitchFamily="2" charset="-122"/>
              </a:defRPr>
            </a:lvl2pPr>
            <a:lvl3pPr>
              <a:defRPr sz="1800">
                <a:ea typeface="黑体" pitchFamily="2" charset="-122"/>
              </a:defRPr>
            </a:lvl3pPr>
            <a:lvl4pPr>
              <a:defRPr sz="1600">
                <a:ea typeface="黑体" pitchFamily="2" charset="-122"/>
              </a:defRPr>
            </a:lvl4pPr>
            <a:lvl5pPr>
              <a:defRPr sz="1600">
                <a:ea typeface="黑体" pitchFamily="2" charset="-122"/>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20"/>
          <p:cNvSpPr>
            <a:spLocks noGrp="1" noChangeArrowheads="1"/>
          </p:cNvSpPr>
          <p:nvPr>
            <p:ph type="sldNum" sz="quarter" idx="12"/>
          </p:nvPr>
        </p:nvSpPr>
        <p:spPr>
          <a:ln/>
        </p:spPr>
        <p:txBody>
          <a:bodyPr/>
          <a:lstStyle>
            <a:lvl1pPr>
              <a:defRPr/>
            </a:lvl1pPr>
          </a:lstStyle>
          <a:p>
            <a:pPr>
              <a:defRPr/>
            </a:pPr>
            <a:fld id="{AD363A1A-882F-4C75-A35C-4659A71B9C96}"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20"/>
          <p:cNvSpPr>
            <a:spLocks noGrp="1" noChangeArrowheads="1"/>
          </p:cNvSpPr>
          <p:nvPr>
            <p:ph type="sldNum" sz="quarter" idx="12"/>
          </p:nvPr>
        </p:nvSpPr>
        <p:spPr>
          <a:ln/>
        </p:spPr>
        <p:txBody>
          <a:bodyPr/>
          <a:lstStyle>
            <a:lvl1pPr>
              <a:defRPr/>
            </a:lvl1pPr>
          </a:lstStyle>
          <a:p>
            <a:pPr>
              <a:defRPr/>
            </a:pPr>
            <a:fld id="{8F610872-DFE6-4911-B00B-0F129A246D67}"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20"/>
          <p:cNvSpPr>
            <a:spLocks noGrp="1" noChangeArrowheads="1"/>
          </p:cNvSpPr>
          <p:nvPr>
            <p:ph type="sldNum" sz="quarter" idx="12"/>
          </p:nvPr>
        </p:nvSpPr>
        <p:spPr>
          <a:ln/>
        </p:spPr>
        <p:txBody>
          <a:bodyPr/>
          <a:lstStyle>
            <a:lvl1pPr>
              <a:defRPr/>
            </a:lvl1pPr>
          </a:lstStyle>
          <a:p>
            <a:pPr>
              <a:defRPr/>
            </a:pPr>
            <a:fld id="{093F129E-F51B-436E-BCF9-468131433618}"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6" y="258763"/>
            <a:ext cx="6440488" cy="5529262"/>
          </a:xfrm>
        </p:spPr>
        <p:txBody>
          <a:bodyPr/>
          <a:lstStyle>
            <a:lvl1pPr>
              <a:defRPr sz="3200"/>
            </a:lvl1pPr>
            <a:lvl2pPr>
              <a:defRPr sz="2800">
                <a:ea typeface="黑体" pitchFamily="2" charset="-122"/>
              </a:defRPr>
            </a:lvl2pPr>
            <a:lvl3pPr>
              <a:defRPr sz="2400">
                <a:ea typeface="黑体" pitchFamily="2" charset="-122"/>
              </a:defRPr>
            </a:lvl3pPr>
            <a:lvl4pPr>
              <a:defRPr sz="2000">
                <a:ea typeface="黑体" pitchFamily="2" charset="-122"/>
              </a:defRPr>
            </a:lvl4pPr>
            <a:lvl5pPr>
              <a:defRPr sz="2000">
                <a:ea typeface="黑体" pitchFamily="2"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20"/>
          <p:cNvSpPr>
            <a:spLocks noGrp="1" noChangeArrowheads="1"/>
          </p:cNvSpPr>
          <p:nvPr>
            <p:ph type="sldNum" sz="quarter" idx="12"/>
          </p:nvPr>
        </p:nvSpPr>
        <p:spPr>
          <a:ln/>
        </p:spPr>
        <p:txBody>
          <a:bodyPr/>
          <a:lstStyle>
            <a:lvl1pPr>
              <a:defRPr/>
            </a:lvl1pPr>
          </a:lstStyle>
          <a:p>
            <a:pPr>
              <a:defRPr/>
            </a:pPr>
            <a:fld id="{90712EF0-D289-41DF-B4B2-378D7718B1F4}" type="slidenum">
              <a:rPr lang="en-US" altLang="zh-CN" smtClean="0">
                <a:solidFill>
                  <a:srgbClr val="000000"/>
                </a:solidFill>
              </a:rPr>
              <a:pPr>
                <a:defRPr/>
              </a:pPr>
              <a:t>‹#›</a:t>
            </a:fld>
            <a:endParaRPr lang="en-US" altLang="zh-CN" dirty="0">
              <a:solidFill>
                <a:srgbClr val="000000"/>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image" Target="../media/image1.png"/><Relationship Id="rId2" Type="http://schemas.openxmlformats.org/officeDocument/2006/relationships/slideLayout" Target="../slideLayouts/slideLayout138.xml"/><Relationship Id="rId16" Type="http://schemas.openxmlformats.org/officeDocument/2006/relationships/oleObject" Target="../embeddings/oleObject1.bin"/><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2.jpe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vmlDrawing" Target="../drawings/vmlDrawing1.v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3.jpe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8.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4" Type="http://schemas.openxmlformats.org/officeDocument/2006/relationships/image" Target="../media/image5.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3.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image" Target="../media/image8.png"/><Relationship Id="rId2" Type="http://schemas.openxmlformats.org/officeDocument/2006/relationships/slideLayout" Target="../slideLayouts/slideLayout234.xml"/><Relationship Id="rId16" Type="http://schemas.openxmlformats.org/officeDocument/2006/relationships/image" Target="../media/image7.pn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image" Target="../media/image6.png"/><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1944720" y="1730375"/>
            <a:ext cx="10082213" cy="2878138"/>
          </a:xfrm>
          <a:prstGeom prst="round2DiagRect">
            <a:avLst>
              <a:gd name="adj1" fmla="val 18267"/>
              <a:gd name="adj2" fmla="val 0"/>
            </a:avLst>
          </a:prstGeom>
          <a:gradFill>
            <a:gsLst>
              <a:gs pos="30000">
                <a:srgbClr val="C30F23"/>
              </a:gs>
              <a:gs pos="100000">
                <a:srgbClr val="F0877D"/>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ea typeface="黑体" pitchFamily="2" charset="-122"/>
            </a:endParaRPr>
          </a:p>
        </p:txBody>
      </p:sp>
      <p:sp>
        <p:nvSpPr>
          <p:cNvPr id="3075" name="Rectangle 9"/>
          <p:cNvSpPr>
            <a:spLocks noGrp="1" noChangeArrowheads="1"/>
          </p:cNvSpPr>
          <p:nvPr>
            <p:ph type="title"/>
          </p:nvPr>
        </p:nvSpPr>
        <p:spPr bwMode="auto">
          <a:xfrm>
            <a:off x="2397158" y="2162184"/>
            <a:ext cx="7396163" cy="2087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a:t>
            </a:r>
          </a:p>
        </p:txBody>
      </p:sp>
      <p:sp>
        <p:nvSpPr>
          <p:cNvPr id="3076" name="Rectangle 17"/>
          <p:cNvSpPr>
            <a:spLocks noGrp="1" noChangeArrowheads="1"/>
          </p:cNvSpPr>
          <p:nvPr>
            <p:ph type="body" idx="1"/>
          </p:nvPr>
        </p:nvSpPr>
        <p:spPr bwMode="auto">
          <a:xfrm>
            <a:off x="865221" y="4968875"/>
            <a:ext cx="9864725"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zh-CN" altLang="en-US" dirty="0"/>
          </a:p>
        </p:txBody>
      </p:sp>
      <p:sp>
        <p:nvSpPr>
          <p:cNvPr id="32786" name="Rectangle 18"/>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p>
        </p:txBody>
      </p:sp>
      <p:sp>
        <p:nvSpPr>
          <p:cNvPr id="32787" name="Rectangle 19"/>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p>
        </p:txBody>
      </p:sp>
      <p:sp>
        <p:nvSpPr>
          <p:cNvPr id="32788" name="Rectangle 20"/>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1BA4F331-56DF-4A57-9DD1-C8CD8E8A04E5}"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p:fade/>
  </p:transition>
  <p:txStyles>
    <p:titleStyle>
      <a:lvl1pPr algn="l" rtl="0" eaLnBrk="0" fontAlgn="base" hangingPunct="0">
        <a:lnSpc>
          <a:spcPct val="110000"/>
        </a:lnSpc>
        <a:spcBef>
          <a:spcPct val="0"/>
        </a:spcBef>
        <a:spcAft>
          <a:spcPct val="0"/>
        </a:spcAft>
        <a:defRPr sz="4800" b="1">
          <a:solidFill>
            <a:schemeClr val="bg1"/>
          </a:solidFill>
          <a:latin typeface="Arial" pitchFamily="34" charset="0"/>
          <a:ea typeface="+mj-ea"/>
          <a:cs typeface="+mj-cs"/>
        </a:defRPr>
      </a:lvl1pPr>
      <a:lvl2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2pPr>
      <a:lvl3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3pPr>
      <a:lvl4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4pPr>
      <a:lvl5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5pPr>
      <a:lvl6pPr marL="4572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6pPr>
      <a:lvl7pPr marL="9144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7pPr>
      <a:lvl8pPr marL="13716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8pPr>
      <a:lvl9pPr marL="18288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黑体"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1944720" y="1730375"/>
            <a:ext cx="10082213" cy="2878138"/>
          </a:xfrm>
          <a:prstGeom prst="round2DiagRect">
            <a:avLst>
              <a:gd name="adj1" fmla="val 18267"/>
              <a:gd name="adj2" fmla="val 0"/>
            </a:avLst>
          </a:prstGeom>
          <a:gradFill>
            <a:gsLst>
              <a:gs pos="30000">
                <a:srgbClr val="00AA3C"/>
              </a:gs>
              <a:gs pos="100000">
                <a:srgbClr val="8CC31E"/>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37891" name="Rectangle 3"/>
          <p:cNvSpPr>
            <a:spLocks noGrp="1" noChangeArrowheads="1"/>
          </p:cNvSpPr>
          <p:nvPr>
            <p:ph type="title"/>
          </p:nvPr>
        </p:nvSpPr>
        <p:spPr bwMode="auto">
          <a:xfrm>
            <a:off x="2397158" y="2162184"/>
            <a:ext cx="7396163" cy="2087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a:t>
            </a:r>
          </a:p>
        </p:txBody>
      </p:sp>
      <p:sp>
        <p:nvSpPr>
          <p:cNvPr id="37892" name="Rectangle 13"/>
          <p:cNvSpPr>
            <a:spLocks noGrp="1" noChangeArrowheads="1"/>
          </p:cNvSpPr>
          <p:nvPr>
            <p:ph type="body" idx="1"/>
          </p:nvPr>
        </p:nvSpPr>
        <p:spPr bwMode="auto">
          <a:xfrm>
            <a:off x="865221" y="4968875"/>
            <a:ext cx="9864725"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zh-CN" altLang="en-US" dirty="0"/>
          </a:p>
        </p:txBody>
      </p:sp>
      <p:sp>
        <p:nvSpPr>
          <p:cNvPr id="76814" name="Rectangle 14"/>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76815" name="Rectangle 15"/>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76816" name="Rectangle 16"/>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ea typeface="黑体" pitchFamily="2" charset="-122"/>
              </a:defRPr>
            </a:lvl1pPr>
          </a:lstStyle>
          <a:p>
            <a:pPr>
              <a:defRPr/>
            </a:pPr>
            <a:fld id="{EBC6B2AB-CDB2-4933-A9A7-E27198FCDF1E}" type="slidenum">
              <a:rPr lang="en-US" altLang="zh-CN" smtClean="0">
                <a:solidFill>
                  <a:srgbClr val="000000"/>
                </a:solidFill>
              </a:rPr>
              <a:pPr>
                <a:defRPr/>
              </a:pPr>
              <a:t>‹#›</a:t>
            </a:fld>
            <a:endParaRPr lang="en-US" altLang="zh-CN"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fade/>
  </p:transition>
  <p:txStyles>
    <p:titleStyle>
      <a:lvl1pPr algn="l" rtl="0" eaLnBrk="0" fontAlgn="base" hangingPunct="0">
        <a:lnSpc>
          <a:spcPct val="110000"/>
        </a:lnSpc>
        <a:spcBef>
          <a:spcPct val="0"/>
        </a:spcBef>
        <a:spcAft>
          <a:spcPct val="0"/>
        </a:spcAft>
        <a:defRPr sz="4800" b="1">
          <a:solidFill>
            <a:schemeClr val="bg1"/>
          </a:solidFill>
          <a:latin typeface="+mj-lt"/>
          <a:ea typeface="+mj-ea"/>
          <a:cs typeface="+mj-cs"/>
        </a:defRPr>
      </a:lvl1pPr>
      <a:lvl2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2pPr>
      <a:lvl3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3pPr>
      <a:lvl4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4pPr>
      <a:lvl5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5pPr>
      <a:lvl6pPr marL="4572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6pPr>
      <a:lvl7pPr marL="9144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7pPr>
      <a:lvl8pPr marL="13716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8pPr>
      <a:lvl9pPr marL="18288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黑体"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1944720" y="1727200"/>
            <a:ext cx="10082213" cy="2878138"/>
          </a:xfrm>
          <a:prstGeom prst="round2DiagRect">
            <a:avLst>
              <a:gd name="adj1" fmla="val 18267"/>
              <a:gd name="adj2" fmla="val 0"/>
            </a:avLst>
          </a:prstGeom>
          <a:gradFill>
            <a:gsLst>
              <a:gs pos="30000">
                <a:srgbClr val="143282"/>
              </a:gs>
              <a:gs pos="100000">
                <a:srgbClr val="00A0E6"/>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50179" name="Rectangle 3"/>
          <p:cNvSpPr>
            <a:spLocks noGrp="1" noChangeArrowheads="1"/>
          </p:cNvSpPr>
          <p:nvPr>
            <p:ph type="title"/>
          </p:nvPr>
        </p:nvSpPr>
        <p:spPr bwMode="auto">
          <a:xfrm>
            <a:off x="2397158" y="2162184"/>
            <a:ext cx="7396163" cy="2087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a:t>
            </a:r>
          </a:p>
        </p:txBody>
      </p:sp>
      <p:sp>
        <p:nvSpPr>
          <p:cNvPr id="50180" name="Rectangle 7"/>
          <p:cNvSpPr>
            <a:spLocks noGrp="1" noChangeArrowheads="1"/>
          </p:cNvSpPr>
          <p:nvPr>
            <p:ph type="body" idx="1"/>
          </p:nvPr>
        </p:nvSpPr>
        <p:spPr bwMode="auto">
          <a:xfrm>
            <a:off x="865221" y="4968875"/>
            <a:ext cx="9864725"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zh-CN" altLang="en-US" dirty="0"/>
          </a:p>
        </p:txBody>
      </p:sp>
      <p:sp>
        <p:nvSpPr>
          <p:cNvPr id="77842" name="Rectangle 18"/>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77843" name="Rectangle 19"/>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77844" name="Rectangle 20"/>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ea typeface="黑体" pitchFamily="2" charset="-122"/>
              </a:defRPr>
            </a:lvl1pPr>
          </a:lstStyle>
          <a:p>
            <a:pPr>
              <a:defRPr/>
            </a:pPr>
            <a:fld id="{5E4808AD-CBDB-4DAB-89ED-AD48D405957A}" type="slidenum">
              <a:rPr lang="en-US" altLang="zh-CN" smtClean="0">
                <a:solidFill>
                  <a:srgbClr val="000000"/>
                </a:solidFill>
              </a:rPr>
              <a:pPr>
                <a:defRPr/>
              </a:pPr>
              <a:t>‹#›</a:t>
            </a:fld>
            <a:endParaRPr lang="en-US" altLang="zh-CN"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fade/>
  </p:transition>
  <p:txStyles>
    <p:titleStyle>
      <a:lvl1pPr algn="l" rtl="0" eaLnBrk="0" fontAlgn="base" hangingPunct="0">
        <a:lnSpc>
          <a:spcPct val="110000"/>
        </a:lnSpc>
        <a:spcBef>
          <a:spcPct val="0"/>
        </a:spcBef>
        <a:spcAft>
          <a:spcPct val="0"/>
        </a:spcAft>
        <a:defRPr sz="4800" b="1">
          <a:solidFill>
            <a:schemeClr val="bg1"/>
          </a:solidFill>
          <a:latin typeface="+mj-lt"/>
          <a:ea typeface="+mj-ea"/>
          <a:cs typeface="+mj-cs"/>
        </a:defRPr>
      </a:lvl1pPr>
      <a:lvl2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2pPr>
      <a:lvl3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3pPr>
      <a:lvl4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4pPr>
      <a:lvl5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5pPr>
      <a:lvl6pPr marL="4572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6pPr>
      <a:lvl7pPr marL="9144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7pPr>
      <a:lvl8pPr marL="13716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8pPr>
      <a:lvl9pPr marL="18288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黑体"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对角圆角矩形 5"/>
          <p:cNvSpPr/>
          <p:nvPr userDrawn="1"/>
        </p:nvSpPr>
        <p:spPr>
          <a:xfrm>
            <a:off x="647733" y="503243"/>
            <a:ext cx="10260013" cy="719137"/>
          </a:xfrm>
          <a:prstGeom prst="round2DiagRect">
            <a:avLst>
              <a:gd name="adj1" fmla="val 35234"/>
              <a:gd name="adj2" fmla="val 0"/>
            </a:avLst>
          </a:prstGeom>
          <a:gradFill>
            <a:gsLst>
              <a:gs pos="30000">
                <a:srgbClr val="C30F23"/>
              </a:gs>
              <a:gs pos="100000">
                <a:srgbClr val="F0877D"/>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62467" name="Rectangle 2"/>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62468" name="Rectangle 3"/>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105476" name="Rectangle 4"/>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105477" name="Rectangle 5"/>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105478" name="Rectangle 6"/>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ea typeface="黑体" pitchFamily="2" charset="-122"/>
              </a:defRPr>
            </a:lvl1pPr>
          </a:lstStyle>
          <a:p>
            <a:pPr>
              <a:defRPr/>
            </a:pPr>
            <a:fld id="{B622DE40-CE3F-47F9-AECB-343D7B3F8DAC}" type="slidenum">
              <a:rPr lang="en-US" altLang="zh-CN" smtClean="0">
                <a:solidFill>
                  <a:srgbClr val="000000"/>
                </a:solidFill>
              </a:rPr>
              <a:pPr>
                <a:defRPr/>
              </a:pPr>
              <a:t>‹#›</a:t>
            </a:fld>
            <a:endParaRPr lang="en-US" altLang="zh-CN"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p:fade/>
  </p:transition>
  <p:txStyles>
    <p:title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3400" b="1">
          <a:solidFill>
            <a:schemeClr val="bg1"/>
          </a:solidFill>
          <a:latin typeface="Trebuchet MS" charset="0"/>
          <a:ea typeface="黑体" charset="0"/>
          <a:cs typeface="黑体" charset="0"/>
        </a:defRPr>
      </a:lvl2pPr>
      <a:lvl3pPr algn="l" rtl="0" eaLnBrk="0" fontAlgn="base" hangingPunct="0">
        <a:spcBef>
          <a:spcPct val="0"/>
        </a:spcBef>
        <a:spcAft>
          <a:spcPct val="0"/>
        </a:spcAft>
        <a:defRPr sz="3400" b="1">
          <a:solidFill>
            <a:schemeClr val="bg1"/>
          </a:solidFill>
          <a:latin typeface="Trebuchet MS" charset="0"/>
          <a:ea typeface="黑体" charset="0"/>
          <a:cs typeface="黑体" charset="0"/>
        </a:defRPr>
      </a:lvl3pPr>
      <a:lvl4pPr algn="l" rtl="0" eaLnBrk="0" fontAlgn="base" hangingPunct="0">
        <a:spcBef>
          <a:spcPct val="0"/>
        </a:spcBef>
        <a:spcAft>
          <a:spcPct val="0"/>
        </a:spcAft>
        <a:defRPr sz="3400" b="1">
          <a:solidFill>
            <a:schemeClr val="bg1"/>
          </a:solidFill>
          <a:latin typeface="Trebuchet MS" charset="0"/>
          <a:ea typeface="黑体" charset="0"/>
          <a:cs typeface="黑体" charset="0"/>
        </a:defRPr>
      </a:lvl4pPr>
      <a:lvl5pPr algn="l" rtl="0" eaLnBrk="0" fontAlgn="base" hangingPunct="0">
        <a:spcBef>
          <a:spcPct val="0"/>
        </a:spcBef>
        <a:spcAft>
          <a:spcPct val="0"/>
        </a:spcAft>
        <a:defRPr sz="3400" b="1">
          <a:solidFill>
            <a:schemeClr val="bg1"/>
          </a:solidFill>
          <a:latin typeface="Trebuchet MS"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mn-lt"/>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mn-lt"/>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mn-lt"/>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mn-lt"/>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mn-lt"/>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descr="f"/>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967006"/>
            <a:ext cx="11522075" cy="134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7" name="Object 9"/>
          <p:cNvGraphicFramePr>
            <a:graphicFrameLocks noChangeAspect="1"/>
          </p:cNvGraphicFramePr>
          <p:nvPr userDrawn="1"/>
        </p:nvGraphicFramePr>
        <p:xfrm>
          <a:off x="4045325" y="622199"/>
          <a:ext cx="3430374" cy="2714182"/>
        </p:xfrm>
        <a:graphic>
          <a:graphicData uri="http://schemas.openxmlformats.org/presentationml/2006/ole">
            <mc:AlternateContent xmlns:mc="http://schemas.openxmlformats.org/markup-compatibility/2006">
              <mc:Choice xmlns:v="urn:schemas-microsoft-com:vml" Requires="v">
                <p:oleObj spid="_x0000_s1162" name="Image" r:id="rId16" imgW="1209956" imgH="956912" progId="Photoshop.Image.12">
                  <p:embed/>
                </p:oleObj>
              </mc:Choice>
              <mc:Fallback>
                <p:oleObj name="Image" r:id="rId16" imgW="1209956" imgH="956912" progId="Photoshop.Image.12">
                  <p:embed/>
                  <p:pic>
                    <p:nvPicPr>
                      <p:cNvPr id="1027"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45325" y="622199"/>
                        <a:ext cx="3430374" cy="271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3962533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1028690" rtl="0" eaLnBrk="0" fontAlgn="base" hangingPunct="0">
        <a:spcBef>
          <a:spcPct val="0"/>
        </a:spcBef>
        <a:spcAft>
          <a:spcPct val="0"/>
        </a:spcAft>
        <a:defRPr sz="4111" b="1">
          <a:solidFill>
            <a:schemeClr val="tx2"/>
          </a:solidFill>
          <a:latin typeface="+mj-lt"/>
          <a:ea typeface="+mj-ea"/>
          <a:cs typeface="黑体" panose="02010609060101010101" pitchFamily="49" charset="-122"/>
        </a:defRPr>
      </a:lvl1pPr>
      <a:lvl2pPr algn="l" defTabSz="1028690" rtl="0" eaLnBrk="0" fontAlgn="base" hangingPunct="0">
        <a:spcBef>
          <a:spcPct val="0"/>
        </a:spcBef>
        <a:spcAft>
          <a:spcPct val="0"/>
        </a:spcAft>
        <a:defRPr sz="4111" b="1">
          <a:solidFill>
            <a:schemeClr val="tx2"/>
          </a:solidFill>
          <a:latin typeface="Arial" charset="0"/>
          <a:ea typeface="黑体" pitchFamily="2" charset="-122"/>
          <a:cs typeface="黑体" panose="02010609060101010101" pitchFamily="49" charset="-122"/>
        </a:defRPr>
      </a:lvl2pPr>
      <a:lvl3pPr algn="l" defTabSz="1028690" rtl="0" eaLnBrk="0" fontAlgn="base" hangingPunct="0">
        <a:spcBef>
          <a:spcPct val="0"/>
        </a:spcBef>
        <a:spcAft>
          <a:spcPct val="0"/>
        </a:spcAft>
        <a:defRPr sz="4111" b="1">
          <a:solidFill>
            <a:schemeClr val="tx2"/>
          </a:solidFill>
          <a:latin typeface="Arial" charset="0"/>
          <a:ea typeface="黑体" pitchFamily="2" charset="-122"/>
          <a:cs typeface="黑体" panose="02010609060101010101" pitchFamily="49" charset="-122"/>
        </a:defRPr>
      </a:lvl3pPr>
      <a:lvl4pPr algn="l" defTabSz="1028690" rtl="0" eaLnBrk="0" fontAlgn="base" hangingPunct="0">
        <a:spcBef>
          <a:spcPct val="0"/>
        </a:spcBef>
        <a:spcAft>
          <a:spcPct val="0"/>
        </a:spcAft>
        <a:defRPr sz="4111" b="1">
          <a:solidFill>
            <a:schemeClr val="tx2"/>
          </a:solidFill>
          <a:latin typeface="Arial" charset="0"/>
          <a:ea typeface="黑体" pitchFamily="2" charset="-122"/>
          <a:cs typeface="黑体" panose="02010609060101010101" pitchFamily="49" charset="-122"/>
        </a:defRPr>
      </a:lvl4pPr>
      <a:lvl5pPr algn="l" defTabSz="1028690" rtl="0" eaLnBrk="0" fontAlgn="base" hangingPunct="0">
        <a:spcBef>
          <a:spcPct val="0"/>
        </a:spcBef>
        <a:spcAft>
          <a:spcPct val="0"/>
        </a:spcAft>
        <a:defRPr sz="4111" b="1">
          <a:solidFill>
            <a:schemeClr val="tx2"/>
          </a:solidFill>
          <a:latin typeface="Arial" charset="0"/>
          <a:ea typeface="黑体" pitchFamily="2" charset="-122"/>
          <a:cs typeface="黑体" panose="02010609060101010101" pitchFamily="49" charset="-122"/>
        </a:defRPr>
      </a:lvl5pPr>
      <a:lvl6pPr marL="304797" algn="l" defTabSz="1028690" rtl="0" fontAlgn="base">
        <a:spcBef>
          <a:spcPct val="0"/>
        </a:spcBef>
        <a:spcAft>
          <a:spcPct val="0"/>
        </a:spcAft>
        <a:defRPr sz="4111" b="1">
          <a:solidFill>
            <a:schemeClr val="tx2"/>
          </a:solidFill>
          <a:latin typeface="Arial" charset="0"/>
          <a:ea typeface="黑体" pitchFamily="2" charset="-122"/>
          <a:cs typeface="宋体" pitchFamily="2" charset="-122"/>
        </a:defRPr>
      </a:lvl6pPr>
      <a:lvl7pPr marL="609594" algn="l" defTabSz="1028690" rtl="0" fontAlgn="base">
        <a:spcBef>
          <a:spcPct val="0"/>
        </a:spcBef>
        <a:spcAft>
          <a:spcPct val="0"/>
        </a:spcAft>
        <a:defRPr sz="4111" b="1">
          <a:solidFill>
            <a:schemeClr val="tx2"/>
          </a:solidFill>
          <a:latin typeface="Arial" charset="0"/>
          <a:ea typeface="黑体" pitchFamily="2" charset="-122"/>
          <a:cs typeface="宋体" pitchFamily="2" charset="-122"/>
        </a:defRPr>
      </a:lvl7pPr>
      <a:lvl8pPr marL="914391" algn="l" defTabSz="1028690" rtl="0" fontAlgn="base">
        <a:spcBef>
          <a:spcPct val="0"/>
        </a:spcBef>
        <a:spcAft>
          <a:spcPct val="0"/>
        </a:spcAft>
        <a:defRPr sz="4111" b="1">
          <a:solidFill>
            <a:schemeClr val="tx2"/>
          </a:solidFill>
          <a:latin typeface="Arial" charset="0"/>
          <a:ea typeface="黑体" pitchFamily="2" charset="-122"/>
          <a:cs typeface="宋体" pitchFamily="2" charset="-122"/>
        </a:defRPr>
      </a:lvl8pPr>
      <a:lvl9pPr marL="1219188" algn="l" defTabSz="1028690" rtl="0" fontAlgn="base">
        <a:spcBef>
          <a:spcPct val="0"/>
        </a:spcBef>
        <a:spcAft>
          <a:spcPct val="0"/>
        </a:spcAft>
        <a:defRPr sz="4111" b="1">
          <a:solidFill>
            <a:schemeClr val="tx2"/>
          </a:solidFill>
          <a:latin typeface="Arial" charset="0"/>
          <a:ea typeface="黑体" pitchFamily="2" charset="-122"/>
          <a:cs typeface="宋体" pitchFamily="2" charset="-122"/>
        </a:defRPr>
      </a:lvl9pPr>
    </p:titleStyle>
    <p:bodyStyle>
      <a:lvl1pPr marL="386288" indent="-386288" algn="l" defTabSz="1028690" rtl="0" eaLnBrk="0" fontAlgn="base" hangingPunct="0">
        <a:spcBef>
          <a:spcPct val="20000"/>
        </a:spcBef>
        <a:spcAft>
          <a:spcPct val="0"/>
        </a:spcAft>
        <a:buChar char="•"/>
        <a:defRPr sz="3444">
          <a:solidFill>
            <a:schemeClr val="tx1"/>
          </a:solidFill>
          <a:latin typeface="+mn-lt"/>
          <a:ea typeface="+mn-ea"/>
          <a:cs typeface="黑体" panose="02010609060101010101" pitchFamily="49" charset="-122"/>
        </a:defRPr>
      </a:lvl1pPr>
      <a:lvl2pPr marL="836075" indent="-321730" algn="l" defTabSz="1028690" rtl="0" eaLnBrk="0" fontAlgn="base" hangingPunct="0">
        <a:spcBef>
          <a:spcPct val="20000"/>
        </a:spcBef>
        <a:spcAft>
          <a:spcPct val="0"/>
        </a:spcAft>
        <a:buChar char="–"/>
        <a:defRPr sz="3111">
          <a:solidFill>
            <a:schemeClr val="tx1"/>
          </a:solidFill>
          <a:latin typeface="+mn-lt"/>
          <a:ea typeface="+mn-ea"/>
          <a:cs typeface="黑体" panose="02010609060101010101" pitchFamily="49" charset="-122"/>
        </a:defRPr>
      </a:lvl2pPr>
      <a:lvl3pPr marL="1285863" indent="-257173" algn="l" defTabSz="1028690" rtl="0" eaLnBrk="0" fontAlgn="base" hangingPunct="0">
        <a:spcBef>
          <a:spcPct val="20000"/>
        </a:spcBef>
        <a:spcAft>
          <a:spcPct val="0"/>
        </a:spcAft>
        <a:buChar char="•"/>
        <a:defRPr sz="2778">
          <a:solidFill>
            <a:schemeClr val="tx1"/>
          </a:solidFill>
          <a:latin typeface="+mn-lt"/>
          <a:ea typeface="+mn-ea"/>
          <a:cs typeface="黑体" panose="02010609060101010101" pitchFamily="49" charset="-122"/>
        </a:defRPr>
      </a:lvl3pPr>
      <a:lvl4pPr marL="1800208" indent="-257173" algn="l" defTabSz="1028690" rtl="0" eaLnBrk="0" fontAlgn="base" hangingPunct="0">
        <a:spcBef>
          <a:spcPct val="20000"/>
        </a:spcBef>
        <a:spcAft>
          <a:spcPct val="0"/>
        </a:spcAft>
        <a:buChar char="–"/>
        <a:defRPr sz="2222">
          <a:solidFill>
            <a:schemeClr val="tx1"/>
          </a:solidFill>
          <a:latin typeface="+mn-lt"/>
          <a:ea typeface="+mn-ea"/>
          <a:cs typeface="黑体" panose="02010609060101010101" pitchFamily="49" charset="-122"/>
        </a:defRPr>
      </a:lvl4pPr>
      <a:lvl5pPr marL="2314552" indent="-257173" algn="l" defTabSz="1028690" rtl="0" eaLnBrk="0" fontAlgn="base" hangingPunct="0">
        <a:spcBef>
          <a:spcPct val="20000"/>
        </a:spcBef>
        <a:spcAft>
          <a:spcPct val="0"/>
        </a:spcAft>
        <a:buChar char="»"/>
        <a:defRPr sz="2222">
          <a:solidFill>
            <a:schemeClr val="tx1"/>
          </a:solidFill>
          <a:latin typeface="+mn-lt"/>
          <a:ea typeface="+mn-ea"/>
          <a:cs typeface="黑体" panose="02010609060101010101" pitchFamily="49" charset="-122"/>
        </a:defRPr>
      </a:lvl5pPr>
      <a:lvl6pPr marL="2619349" indent="-257173" algn="l" defTabSz="1028690" rtl="0" fontAlgn="base">
        <a:spcBef>
          <a:spcPct val="20000"/>
        </a:spcBef>
        <a:spcAft>
          <a:spcPct val="0"/>
        </a:spcAft>
        <a:buChar char="»"/>
        <a:defRPr sz="2222">
          <a:solidFill>
            <a:schemeClr val="tx1"/>
          </a:solidFill>
          <a:latin typeface="+mn-lt"/>
          <a:ea typeface="+mn-ea"/>
          <a:cs typeface="+mn-cs"/>
        </a:defRPr>
      </a:lvl6pPr>
      <a:lvl7pPr marL="2924146" indent="-257173" algn="l" defTabSz="1028690" rtl="0" fontAlgn="base">
        <a:spcBef>
          <a:spcPct val="20000"/>
        </a:spcBef>
        <a:spcAft>
          <a:spcPct val="0"/>
        </a:spcAft>
        <a:buChar char="»"/>
        <a:defRPr sz="2222">
          <a:solidFill>
            <a:schemeClr val="tx1"/>
          </a:solidFill>
          <a:latin typeface="+mn-lt"/>
          <a:ea typeface="+mn-ea"/>
          <a:cs typeface="+mn-cs"/>
        </a:defRPr>
      </a:lvl7pPr>
      <a:lvl8pPr marL="3228943" indent="-257173" algn="l" defTabSz="1028690" rtl="0" fontAlgn="base">
        <a:spcBef>
          <a:spcPct val="20000"/>
        </a:spcBef>
        <a:spcAft>
          <a:spcPct val="0"/>
        </a:spcAft>
        <a:buChar char="»"/>
        <a:defRPr sz="2222">
          <a:solidFill>
            <a:schemeClr val="tx1"/>
          </a:solidFill>
          <a:latin typeface="+mn-lt"/>
          <a:ea typeface="+mn-ea"/>
          <a:cs typeface="+mn-cs"/>
        </a:defRPr>
      </a:lvl8pPr>
      <a:lvl9pPr marL="3533740" indent="-257173" algn="l" defTabSz="1028690" rtl="0" fontAlgn="base">
        <a:spcBef>
          <a:spcPct val="20000"/>
        </a:spcBef>
        <a:spcAft>
          <a:spcPct val="0"/>
        </a:spcAft>
        <a:buChar char="»"/>
        <a:defRPr sz="2222">
          <a:solidFill>
            <a:schemeClr val="tx1"/>
          </a:solidFill>
          <a:latin typeface="+mn-lt"/>
          <a:ea typeface="+mn-ea"/>
          <a:cs typeface="+mn-cs"/>
        </a:defRPr>
      </a:lvl9pPr>
    </p:bodyStyle>
    <p:otherStyle>
      <a:defPPr>
        <a:defRPr lang="zh-CN"/>
      </a:defPPr>
      <a:lvl1pPr marL="0" algn="l" defTabSz="609594" rtl="0" eaLnBrk="1" latinLnBrk="0" hangingPunct="1">
        <a:defRPr sz="1222" kern="1200">
          <a:solidFill>
            <a:schemeClr val="tx1"/>
          </a:solidFill>
          <a:latin typeface="+mn-lt"/>
          <a:ea typeface="+mn-ea"/>
          <a:cs typeface="+mn-cs"/>
        </a:defRPr>
      </a:lvl1pPr>
      <a:lvl2pPr marL="304797" algn="l" defTabSz="609594" rtl="0" eaLnBrk="1" latinLnBrk="0" hangingPunct="1">
        <a:defRPr sz="1222" kern="1200">
          <a:solidFill>
            <a:schemeClr val="tx1"/>
          </a:solidFill>
          <a:latin typeface="+mn-lt"/>
          <a:ea typeface="+mn-ea"/>
          <a:cs typeface="+mn-cs"/>
        </a:defRPr>
      </a:lvl2pPr>
      <a:lvl3pPr marL="609594" algn="l" defTabSz="609594" rtl="0" eaLnBrk="1" latinLnBrk="0" hangingPunct="1">
        <a:defRPr sz="1222" kern="1200">
          <a:solidFill>
            <a:schemeClr val="tx1"/>
          </a:solidFill>
          <a:latin typeface="+mn-lt"/>
          <a:ea typeface="+mn-ea"/>
          <a:cs typeface="+mn-cs"/>
        </a:defRPr>
      </a:lvl3pPr>
      <a:lvl4pPr marL="914391" algn="l" defTabSz="609594" rtl="0" eaLnBrk="1" latinLnBrk="0" hangingPunct="1">
        <a:defRPr sz="1222" kern="1200">
          <a:solidFill>
            <a:schemeClr val="tx1"/>
          </a:solidFill>
          <a:latin typeface="+mn-lt"/>
          <a:ea typeface="+mn-ea"/>
          <a:cs typeface="+mn-cs"/>
        </a:defRPr>
      </a:lvl4pPr>
      <a:lvl5pPr marL="1219188" algn="l" defTabSz="609594" rtl="0" eaLnBrk="1" latinLnBrk="0" hangingPunct="1">
        <a:defRPr sz="1222" kern="1200">
          <a:solidFill>
            <a:schemeClr val="tx1"/>
          </a:solidFill>
          <a:latin typeface="+mn-lt"/>
          <a:ea typeface="+mn-ea"/>
          <a:cs typeface="+mn-cs"/>
        </a:defRPr>
      </a:lvl5pPr>
      <a:lvl6pPr marL="1523985" algn="l" defTabSz="609594" rtl="0" eaLnBrk="1" latinLnBrk="0" hangingPunct="1">
        <a:defRPr sz="1222" kern="1200">
          <a:solidFill>
            <a:schemeClr val="tx1"/>
          </a:solidFill>
          <a:latin typeface="+mn-lt"/>
          <a:ea typeface="+mn-ea"/>
          <a:cs typeface="+mn-cs"/>
        </a:defRPr>
      </a:lvl6pPr>
      <a:lvl7pPr marL="1828782" algn="l" defTabSz="609594" rtl="0" eaLnBrk="1" latinLnBrk="0" hangingPunct="1">
        <a:defRPr sz="1222" kern="1200">
          <a:solidFill>
            <a:schemeClr val="tx1"/>
          </a:solidFill>
          <a:latin typeface="+mn-lt"/>
          <a:ea typeface="+mn-ea"/>
          <a:cs typeface="+mn-cs"/>
        </a:defRPr>
      </a:lvl7pPr>
      <a:lvl8pPr marL="2133579" algn="l" defTabSz="609594" rtl="0" eaLnBrk="1" latinLnBrk="0" hangingPunct="1">
        <a:defRPr sz="1222" kern="1200">
          <a:solidFill>
            <a:schemeClr val="tx1"/>
          </a:solidFill>
          <a:latin typeface="+mn-lt"/>
          <a:ea typeface="+mn-ea"/>
          <a:cs typeface="+mn-cs"/>
        </a:defRPr>
      </a:lvl8pPr>
      <a:lvl9pPr marL="2438376" algn="l" defTabSz="609594" rtl="0" eaLnBrk="1" latinLnBrk="0" hangingPunct="1">
        <a:defRPr sz="1222"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75046" y="1241736"/>
            <a:ext cx="10371984" cy="67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p>
            <a:pPr lvl="0"/>
            <a:r>
              <a:rPr lang="zh-CN" altLang="en-US"/>
              <a:t>单击此处编辑母版标题样式</a:t>
            </a:r>
          </a:p>
        </p:txBody>
      </p:sp>
      <p:sp>
        <p:nvSpPr>
          <p:cNvPr id="2051" name="Rectangle 3"/>
          <p:cNvSpPr>
            <a:spLocks noGrp="1" noChangeArrowheads="1"/>
          </p:cNvSpPr>
          <p:nvPr>
            <p:ph type="body" idx="1"/>
          </p:nvPr>
        </p:nvSpPr>
        <p:spPr bwMode="auto">
          <a:xfrm>
            <a:off x="575046" y="2056608"/>
            <a:ext cx="10371984" cy="401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2052" name="Picture 4" descr="logo-横"/>
          <p:cNvPicPr>
            <a:picLocks noChangeAspect="1" noChangeArrowheads="1"/>
          </p:cNvPicPr>
          <p:nvPr/>
        </p:nvPicPr>
        <p:blipFill>
          <a:blip r:embed="rId15">
            <a:lum bright="4000"/>
            <a:extLst>
              <a:ext uri="{28A0092B-C50C-407E-A947-70E740481C1C}">
                <a14:useLocalDpi xmlns:a14="http://schemas.microsoft.com/office/drawing/2010/main" val="0"/>
              </a:ext>
            </a:extLst>
          </a:blip>
          <a:srcRect/>
          <a:stretch>
            <a:fillRect/>
          </a:stretch>
        </p:blipFill>
        <p:spPr bwMode="auto">
          <a:xfrm>
            <a:off x="6974632" y="335128"/>
            <a:ext cx="3430869" cy="79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2096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4002" r:id="rId12"/>
    <p:sldLayoutId id="2147484003" r:id="rId13"/>
  </p:sldLayoutIdLst>
  <p:txStyles>
    <p:title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p:titleStyle>
    <p:body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p:bodyStyle>
    <p:otherStyle>
      <a:defPPr>
        <a:defRPr lang="zh-CN"/>
      </a:defPPr>
      <a:lvl1pPr marL="0" algn="l" defTabSz="609569" rtl="0" eaLnBrk="1" latinLnBrk="0" hangingPunct="1">
        <a:defRPr sz="1222" kern="1200">
          <a:solidFill>
            <a:schemeClr val="tx1"/>
          </a:solidFill>
          <a:latin typeface="+mn-lt"/>
          <a:ea typeface="+mn-ea"/>
          <a:cs typeface="+mn-cs"/>
        </a:defRPr>
      </a:lvl1pPr>
      <a:lvl2pPr marL="304785" algn="l" defTabSz="609569" rtl="0" eaLnBrk="1" latinLnBrk="0" hangingPunct="1">
        <a:defRPr sz="1222" kern="1200">
          <a:solidFill>
            <a:schemeClr val="tx1"/>
          </a:solidFill>
          <a:latin typeface="+mn-lt"/>
          <a:ea typeface="+mn-ea"/>
          <a:cs typeface="+mn-cs"/>
        </a:defRPr>
      </a:lvl2pPr>
      <a:lvl3pPr marL="609569" algn="l" defTabSz="609569" rtl="0" eaLnBrk="1" latinLnBrk="0" hangingPunct="1">
        <a:defRPr sz="1222" kern="1200">
          <a:solidFill>
            <a:schemeClr val="tx1"/>
          </a:solidFill>
          <a:latin typeface="+mn-lt"/>
          <a:ea typeface="+mn-ea"/>
          <a:cs typeface="+mn-cs"/>
        </a:defRPr>
      </a:lvl3pPr>
      <a:lvl4pPr marL="914354" algn="l" defTabSz="609569" rtl="0" eaLnBrk="1" latinLnBrk="0" hangingPunct="1">
        <a:defRPr sz="1222" kern="1200">
          <a:solidFill>
            <a:schemeClr val="tx1"/>
          </a:solidFill>
          <a:latin typeface="+mn-lt"/>
          <a:ea typeface="+mn-ea"/>
          <a:cs typeface="+mn-cs"/>
        </a:defRPr>
      </a:lvl4pPr>
      <a:lvl5pPr marL="1219139" algn="l" defTabSz="609569" rtl="0" eaLnBrk="1" latinLnBrk="0" hangingPunct="1">
        <a:defRPr sz="1222" kern="1200">
          <a:solidFill>
            <a:schemeClr val="tx1"/>
          </a:solidFill>
          <a:latin typeface="+mn-lt"/>
          <a:ea typeface="+mn-ea"/>
          <a:cs typeface="+mn-cs"/>
        </a:defRPr>
      </a:lvl5pPr>
      <a:lvl6pPr marL="1523924" algn="l" defTabSz="609569" rtl="0" eaLnBrk="1" latinLnBrk="0" hangingPunct="1">
        <a:defRPr sz="1222" kern="1200">
          <a:solidFill>
            <a:schemeClr val="tx1"/>
          </a:solidFill>
          <a:latin typeface="+mn-lt"/>
          <a:ea typeface="+mn-ea"/>
          <a:cs typeface="+mn-cs"/>
        </a:defRPr>
      </a:lvl6pPr>
      <a:lvl7pPr marL="1828708" algn="l" defTabSz="609569" rtl="0" eaLnBrk="1" latinLnBrk="0" hangingPunct="1">
        <a:defRPr sz="1222" kern="1200">
          <a:solidFill>
            <a:schemeClr val="tx1"/>
          </a:solidFill>
          <a:latin typeface="+mn-lt"/>
          <a:ea typeface="+mn-ea"/>
          <a:cs typeface="+mn-cs"/>
        </a:defRPr>
      </a:lvl7pPr>
      <a:lvl8pPr marL="2133493" algn="l" defTabSz="609569" rtl="0" eaLnBrk="1" latinLnBrk="0" hangingPunct="1">
        <a:defRPr sz="1222" kern="1200">
          <a:solidFill>
            <a:schemeClr val="tx1"/>
          </a:solidFill>
          <a:latin typeface="+mn-lt"/>
          <a:ea typeface="+mn-ea"/>
          <a:cs typeface="+mn-cs"/>
        </a:defRPr>
      </a:lvl8pPr>
      <a:lvl9pPr marL="2438278" algn="l" defTabSz="609569" rtl="0" eaLnBrk="1" latinLnBrk="0" hangingPunct="1">
        <a:defRPr sz="1222"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647733" y="503239"/>
            <a:ext cx="10260013" cy="717550"/>
          </a:xfrm>
          <a:prstGeom prst="round2DiagRect">
            <a:avLst>
              <a:gd name="adj1" fmla="val 35234"/>
              <a:gd name="adj2" fmla="val 0"/>
            </a:avLst>
          </a:prstGeom>
          <a:gradFill>
            <a:gsLst>
              <a:gs pos="30000">
                <a:srgbClr val="00AA3C"/>
              </a:gs>
              <a:gs pos="100000">
                <a:srgbClr val="8CC31E"/>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9219" name="Rectangle 3"/>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20" name="Rectangle 4"/>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260101" name="Rectangle 5"/>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260102" name="Rectangle 6"/>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260103" name="Rectangle 7"/>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EFC0048B-F7A6-459F-B023-73D994F258E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91452840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对角圆角矩形 5"/>
          <p:cNvSpPr/>
          <p:nvPr userDrawn="1"/>
        </p:nvSpPr>
        <p:spPr>
          <a:xfrm>
            <a:off x="647733" y="503243"/>
            <a:ext cx="10260013" cy="719137"/>
          </a:xfrm>
          <a:prstGeom prst="round2DiagRect">
            <a:avLst>
              <a:gd name="adj1" fmla="val 35234"/>
              <a:gd name="adj2" fmla="val 0"/>
            </a:avLst>
          </a:prstGeom>
          <a:gradFill>
            <a:gsLst>
              <a:gs pos="30000">
                <a:srgbClr val="C30F23"/>
              </a:gs>
              <a:gs pos="100000">
                <a:srgbClr val="F0877D"/>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7171" name="Rectangle 2"/>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2" name="Rectangle 3"/>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105476" name="Rectangle 4"/>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105477" name="Rectangle 5"/>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105478" name="Rectangle 6"/>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9A7CA73E-A1D4-4BAB-853F-3563DD451ABB}"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82362721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647733" y="503239"/>
            <a:ext cx="10260013" cy="717550"/>
          </a:xfrm>
          <a:prstGeom prst="round2DiagRect">
            <a:avLst>
              <a:gd name="adj1" fmla="val 35234"/>
              <a:gd name="adj2" fmla="val 0"/>
            </a:avLst>
          </a:prstGeom>
          <a:gradFill>
            <a:gsLst>
              <a:gs pos="30000">
                <a:srgbClr val="00AA3C"/>
              </a:gs>
              <a:gs pos="100000">
                <a:srgbClr val="8CC31E"/>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9219" name="Rectangle 3"/>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20" name="Rectangle 4"/>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260101" name="Rectangle 5"/>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260102" name="Rectangle 6"/>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260103" name="Rectangle 7"/>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EFC0048B-F7A6-459F-B023-73D994F258E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09965653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对角圆角矩形 6"/>
          <p:cNvSpPr/>
          <p:nvPr userDrawn="1"/>
        </p:nvSpPr>
        <p:spPr>
          <a:xfrm>
            <a:off x="647740" y="503243"/>
            <a:ext cx="10260013" cy="719137"/>
          </a:xfrm>
          <a:prstGeom prst="round2DiagRect">
            <a:avLst>
              <a:gd name="adj1" fmla="val 35234"/>
              <a:gd name="adj2" fmla="val 0"/>
            </a:avLst>
          </a:prstGeom>
          <a:solidFill>
            <a:srgbClr val="00B0F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10243" name="Rectangle 3"/>
          <p:cNvSpPr>
            <a:spLocks noGrp="1" noChangeArrowheads="1"/>
          </p:cNvSpPr>
          <p:nvPr>
            <p:ph type="title"/>
          </p:nvPr>
        </p:nvSpPr>
        <p:spPr bwMode="auto">
          <a:xfrm>
            <a:off x="865227"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44" name="Rectangle 4"/>
          <p:cNvSpPr>
            <a:spLocks noGrp="1" noChangeArrowheads="1"/>
          </p:cNvSpPr>
          <p:nvPr>
            <p:ph type="body" idx="1"/>
          </p:nvPr>
        </p:nvSpPr>
        <p:spPr bwMode="auto">
          <a:xfrm>
            <a:off x="865227"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262149" name="Rectangle 5"/>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262150" name="Rectangle 6"/>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262151" name="Rectangle 7"/>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A47C2BB5-C6B2-42C2-B291-14BE79D59985}"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18569590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74106" y="1242034"/>
            <a:ext cx="10373868" cy="67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9" tIns="46270" rIns="92539" bIns="46270" numCol="1" anchor="ctr" anchorCtr="0" compatLnSpc="1">
            <a:prstTxWarp prst="textNoShape">
              <a:avLst/>
            </a:prstTxWarp>
          </a:bodyPr>
          <a:lstStyle/>
          <a:p>
            <a:pPr lvl="0"/>
            <a:r>
              <a:rPr lang="zh-CN" altLang="en-US"/>
              <a:t>单击此处编辑母版标题样式</a:t>
            </a:r>
          </a:p>
        </p:txBody>
      </p:sp>
      <p:sp>
        <p:nvSpPr>
          <p:cNvPr id="3075" name="Rectangle 3"/>
          <p:cNvSpPr>
            <a:spLocks noGrp="1" noChangeArrowheads="1"/>
          </p:cNvSpPr>
          <p:nvPr>
            <p:ph type="body" idx="1"/>
          </p:nvPr>
        </p:nvSpPr>
        <p:spPr bwMode="auto">
          <a:xfrm>
            <a:off x="574106" y="2056556"/>
            <a:ext cx="10373868" cy="401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9" tIns="46270" rIns="92539" bIns="4627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3076" name="Picture 5"/>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59218" y="382511"/>
            <a:ext cx="3992719" cy="7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760009"/>
      </p:ext>
    </p:extLst>
  </p:cSld>
  <p:clrMap bg1="lt1" tx1="dk1" bg2="lt2" tx2="dk2" accent1="accent1" accent2="accent2" accent3="accent3" accent4="accent4" accent5="accent5" accent6="accent6" hlink="hlink" folHlink="folHlink"/>
  <p:sldLayoutIdLst>
    <p:sldLayoutId id="2147483911" r:id="rId1"/>
    <p:sldLayoutId id="2147483913" r:id="rId2"/>
  </p:sldLayoutIdLst>
  <p:txStyles>
    <p:titleStyle>
      <a:lvl1pPr algn="l" defTabSz="925513" rtl="0" eaLnBrk="0" fontAlgn="base" hangingPunct="0">
        <a:spcBef>
          <a:spcPct val="0"/>
        </a:spcBef>
        <a:spcAft>
          <a:spcPct val="0"/>
        </a:spcAft>
        <a:defRPr sz="3200" b="1">
          <a:solidFill>
            <a:schemeClr val="tx2"/>
          </a:solidFill>
          <a:latin typeface="+mj-lt"/>
          <a:ea typeface="+mj-ea"/>
          <a:cs typeface="+mj-cs"/>
        </a:defRPr>
      </a:lvl1pPr>
      <a:lvl2pPr algn="l" defTabSz="925513" rtl="0" eaLnBrk="0" fontAlgn="base" hangingPunct="0">
        <a:spcBef>
          <a:spcPct val="0"/>
        </a:spcBef>
        <a:spcAft>
          <a:spcPct val="0"/>
        </a:spcAft>
        <a:defRPr sz="3200" b="1">
          <a:solidFill>
            <a:schemeClr val="tx2"/>
          </a:solidFill>
          <a:latin typeface="Arial" pitchFamily="34" charset="0"/>
          <a:ea typeface="微软雅黑" pitchFamily="34" charset="-122"/>
        </a:defRPr>
      </a:lvl2pPr>
      <a:lvl3pPr algn="l" defTabSz="925513" rtl="0" eaLnBrk="0" fontAlgn="base" hangingPunct="0">
        <a:spcBef>
          <a:spcPct val="0"/>
        </a:spcBef>
        <a:spcAft>
          <a:spcPct val="0"/>
        </a:spcAft>
        <a:defRPr sz="3200" b="1">
          <a:solidFill>
            <a:schemeClr val="tx2"/>
          </a:solidFill>
          <a:latin typeface="Arial" pitchFamily="34" charset="0"/>
          <a:ea typeface="微软雅黑" pitchFamily="34" charset="-122"/>
        </a:defRPr>
      </a:lvl3pPr>
      <a:lvl4pPr algn="l" defTabSz="925513" rtl="0" eaLnBrk="0" fontAlgn="base" hangingPunct="0">
        <a:spcBef>
          <a:spcPct val="0"/>
        </a:spcBef>
        <a:spcAft>
          <a:spcPct val="0"/>
        </a:spcAft>
        <a:defRPr sz="3200" b="1">
          <a:solidFill>
            <a:schemeClr val="tx2"/>
          </a:solidFill>
          <a:latin typeface="Arial" pitchFamily="34" charset="0"/>
          <a:ea typeface="微软雅黑" pitchFamily="34" charset="-122"/>
        </a:defRPr>
      </a:lvl4pPr>
      <a:lvl5pPr algn="l" defTabSz="925513" rtl="0" eaLnBrk="0" fontAlgn="base" hangingPunct="0">
        <a:spcBef>
          <a:spcPct val="0"/>
        </a:spcBef>
        <a:spcAft>
          <a:spcPct val="0"/>
        </a:spcAft>
        <a:defRPr sz="3200" b="1">
          <a:solidFill>
            <a:schemeClr val="tx2"/>
          </a:solidFill>
          <a:latin typeface="Arial" pitchFamily="34" charset="0"/>
          <a:ea typeface="微软雅黑" pitchFamily="34" charset="-122"/>
        </a:defRPr>
      </a:lvl5pPr>
      <a:lvl6pPr marL="274320" algn="l" defTabSz="925830" rtl="0" eaLnBrk="1" fontAlgn="base" hangingPunct="1">
        <a:spcBef>
          <a:spcPct val="0"/>
        </a:spcBef>
        <a:spcAft>
          <a:spcPct val="0"/>
        </a:spcAft>
        <a:defRPr sz="3200" b="1">
          <a:solidFill>
            <a:schemeClr val="tx2"/>
          </a:solidFill>
          <a:latin typeface="Arial" pitchFamily="34" charset="0"/>
          <a:ea typeface="微软雅黑" pitchFamily="34" charset="-122"/>
        </a:defRPr>
      </a:lvl6pPr>
      <a:lvl7pPr marL="548640" algn="l" defTabSz="925830" rtl="0" eaLnBrk="1" fontAlgn="base" hangingPunct="1">
        <a:spcBef>
          <a:spcPct val="0"/>
        </a:spcBef>
        <a:spcAft>
          <a:spcPct val="0"/>
        </a:spcAft>
        <a:defRPr sz="3200" b="1">
          <a:solidFill>
            <a:schemeClr val="tx2"/>
          </a:solidFill>
          <a:latin typeface="Arial" pitchFamily="34" charset="0"/>
          <a:ea typeface="微软雅黑" pitchFamily="34" charset="-122"/>
        </a:defRPr>
      </a:lvl7pPr>
      <a:lvl8pPr marL="822960" algn="l" defTabSz="925830" rtl="0" eaLnBrk="1" fontAlgn="base" hangingPunct="1">
        <a:spcBef>
          <a:spcPct val="0"/>
        </a:spcBef>
        <a:spcAft>
          <a:spcPct val="0"/>
        </a:spcAft>
        <a:defRPr sz="3200" b="1">
          <a:solidFill>
            <a:schemeClr val="tx2"/>
          </a:solidFill>
          <a:latin typeface="Arial" pitchFamily="34" charset="0"/>
          <a:ea typeface="微软雅黑" pitchFamily="34" charset="-122"/>
        </a:defRPr>
      </a:lvl8pPr>
      <a:lvl9pPr marL="1097280" algn="l" defTabSz="925830" rtl="0" eaLnBrk="1" fontAlgn="base" hangingPunct="1">
        <a:spcBef>
          <a:spcPct val="0"/>
        </a:spcBef>
        <a:spcAft>
          <a:spcPct val="0"/>
        </a:spcAft>
        <a:defRPr sz="3200" b="1">
          <a:solidFill>
            <a:schemeClr val="tx2"/>
          </a:solidFill>
          <a:latin typeface="Arial" pitchFamily="34" charset="0"/>
          <a:ea typeface="微软雅黑" pitchFamily="34" charset="-122"/>
        </a:defRPr>
      </a:lvl9pPr>
    </p:titleStyle>
    <p:bodyStyle>
      <a:lvl1pPr marL="347663" indent="-347663" algn="l" defTabSz="925513" rtl="0" eaLnBrk="0" fontAlgn="base" hangingPunct="0">
        <a:lnSpc>
          <a:spcPct val="120000"/>
        </a:lnSpc>
        <a:spcBef>
          <a:spcPct val="20000"/>
        </a:spcBef>
        <a:spcAft>
          <a:spcPct val="20000"/>
        </a:spcAft>
        <a:buChar char="•"/>
        <a:defRPr sz="2200">
          <a:solidFill>
            <a:schemeClr val="tx1"/>
          </a:solidFill>
          <a:latin typeface="+mn-lt"/>
          <a:ea typeface="+mn-ea"/>
          <a:cs typeface="+mn-cs"/>
        </a:defRPr>
      </a:lvl1pPr>
      <a:lvl2pPr marL="752475" indent="-288925" algn="l" defTabSz="925513" rtl="0" eaLnBrk="0" fontAlgn="base" hangingPunct="0">
        <a:spcBef>
          <a:spcPct val="20000"/>
        </a:spcBef>
        <a:spcAft>
          <a:spcPct val="20000"/>
        </a:spcAft>
        <a:buChar char="–"/>
        <a:defRPr sz="1900">
          <a:solidFill>
            <a:schemeClr val="tx1"/>
          </a:solidFill>
          <a:latin typeface="+mn-lt"/>
          <a:ea typeface="+mn-ea"/>
        </a:defRPr>
      </a:lvl2pPr>
      <a:lvl3pPr marL="1157288" indent="-230188" algn="l" defTabSz="925513" rtl="0" eaLnBrk="0" fontAlgn="base" hangingPunct="0">
        <a:spcBef>
          <a:spcPct val="20000"/>
        </a:spcBef>
        <a:spcAft>
          <a:spcPct val="0"/>
        </a:spcAft>
        <a:buChar char="•"/>
        <a:defRPr sz="1700">
          <a:solidFill>
            <a:schemeClr val="tx1"/>
          </a:solidFill>
          <a:latin typeface="+mn-lt"/>
          <a:ea typeface="+mn-ea"/>
        </a:defRPr>
      </a:lvl3pPr>
      <a:lvl4pPr marL="1619250" indent="-230188" algn="l" defTabSz="925513" rtl="0" eaLnBrk="0" fontAlgn="base" hangingPunct="0">
        <a:spcBef>
          <a:spcPct val="20000"/>
        </a:spcBef>
        <a:spcAft>
          <a:spcPct val="0"/>
        </a:spcAft>
        <a:buChar char="–"/>
        <a:defRPr sz="1400">
          <a:solidFill>
            <a:schemeClr val="tx1"/>
          </a:solidFill>
          <a:latin typeface="+mn-lt"/>
          <a:ea typeface="+mn-ea"/>
        </a:defRPr>
      </a:lvl4pPr>
      <a:lvl5pPr marL="2082800" indent="-230188" algn="l" defTabSz="925513" rtl="0" eaLnBrk="0" fontAlgn="base" hangingPunct="0">
        <a:spcBef>
          <a:spcPct val="20000"/>
        </a:spcBef>
        <a:spcAft>
          <a:spcPct val="0"/>
        </a:spcAft>
        <a:buChar char="»"/>
        <a:defRPr sz="1200">
          <a:solidFill>
            <a:schemeClr val="tx1"/>
          </a:solidFill>
          <a:latin typeface="+mn-lt"/>
          <a:ea typeface="+mn-ea"/>
        </a:defRPr>
      </a:lvl5pPr>
      <a:lvl6pPr marL="2357438" indent="-231458" algn="l" defTabSz="925830" rtl="0" eaLnBrk="1" fontAlgn="base" hangingPunct="1">
        <a:spcBef>
          <a:spcPct val="20000"/>
        </a:spcBef>
        <a:spcAft>
          <a:spcPct val="0"/>
        </a:spcAft>
        <a:buChar char="»"/>
        <a:defRPr sz="1200">
          <a:solidFill>
            <a:schemeClr val="tx1"/>
          </a:solidFill>
          <a:latin typeface="+mn-lt"/>
          <a:ea typeface="+mn-ea"/>
        </a:defRPr>
      </a:lvl6pPr>
      <a:lvl7pPr marL="2631758" indent="-231458" algn="l" defTabSz="925830" rtl="0" eaLnBrk="1" fontAlgn="base" hangingPunct="1">
        <a:spcBef>
          <a:spcPct val="20000"/>
        </a:spcBef>
        <a:spcAft>
          <a:spcPct val="0"/>
        </a:spcAft>
        <a:buChar char="»"/>
        <a:defRPr sz="1200">
          <a:solidFill>
            <a:schemeClr val="tx1"/>
          </a:solidFill>
          <a:latin typeface="+mn-lt"/>
          <a:ea typeface="+mn-ea"/>
        </a:defRPr>
      </a:lvl7pPr>
      <a:lvl8pPr marL="2906078" indent="-231458" algn="l" defTabSz="925830" rtl="0" eaLnBrk="1" fontAlgn="base" hangingPunct="1">
        <a:spcBef>
          <a:spcPct val="20000"/>
        </a:spcBef>
        <a:spcAft>
          <a:spcPct val="0"/>
        </a:spcAft>
        <a:buChar char="»"/>
        <a:defRPr sz="1200">
          <a:solidFill>
            <a:schemeClr val="tx1"/>
          </a:solidFill>
          <a:latin typeface="+mn-lt"/>
          <a:ea typeface="+mn-ea"/>
        </a:defRPr>
      </a:lvl8pPr>
      <a:lvl9pPr marL="3180398" indent="-231458" algn="l" defTabSz="925830" rtl="0" eaLnBrk="1" fontAlgn="base" hangingPunct="1">
        <a:spcBef>
          <a:spcPct val="20000"/>
        </a:spcBef>
        <a:spcAft>
          <a:spcPct val="0"/>
        </a:spcAft>
        <a:buChar char="»"/>
        <a:defRPr sz="1200">
          <a:solidFill>
            <a:schemeClr val="tx1"/>
          </a:solidFill>
          <a:latin typeface="+mn-lt"/>
          <a:ea typeface="+mn-ea"/>
        </a:defRPr>
      </a:lvl9pPr>
    </p:bodyStyle>
    <p:otherStyle>
      <a:defPPr>
        <a:defRPr lang="zh-CN"/>
      </a:defPPr>
      <a:lvl1pPr marL="0" algn="l" defTabSz="548640" rtl="0" eaLnBrk="1" latinLnBrk="0" hangingPunct="1">
        <a:defRPr sz="1100" kern="1200">
          <a:solidFill>
            <a:schemeClr val="tx1"/>
          </a:solidFill>
          <a:latin typeface="+mn-lt"/>
          <a:ea typeface="+mn-ea"/>
          <a:cs typeface="+mn-cs"/>
        </a:defRPr>
      </a:lvl1pPr>
      <a:lvl2pPr marL="274320" algn="l" defTabSz="548640" rtl="0" eaLnBrk="1" latinLnBrk="0" hangingPunct="1">
        <a:defRPr sz="1100" kern="1200">
          <a:solidFill>
            <a:schemeClr val="tx1"/>
          </a:solidFill>
          <a:latin typeface="+mn-lt"/>
          <a:ea typeface="+mn-ea"/>
          <a:cs typeface="+mn-cs"/>
        </a:defRPr>
      </a:lvl2pPr>
      <a:lvl3pPr marL="548640" algn="l" defTabSz="548640" rtl="0" eaLnBrk="1" latinLnBrk="0" hangingPunct="1">
        <a:defRPr sz="1100" kern="1200">
          <a:solidFill>
            <a:schemeClr val="tx1"/>
          </a:solidFill>
          <a:latin typeface="+mn-lt"/>
          <a:ea typeface="+mn-ea"/>
          <a:cs typeface="+mn-cs"/>
        </a:defRPr>
      </a:lvl3pPr>
      <a:lvl4pPr marL="822960" algn="l" defTabSz="548640" rtl="0" eaLnBrk="1" latinLnBrk="0" hangingPunct="1">
        <a:defRPr sz="1100" kern="1200">
          <a:solidFill>
            <a:schemeClr val="tx1"/>
          </a:solidFill>
          <a:latin typeface="+mn-lt"/>
          <a:ea typeface="+mn-ea"/>
          <a:cs typeface="+mn-cs"/>
        </a:defRPr>
      </a:lvl4pPr>
      <a:lvl5pPr marL="1097280" algn="l" defTabSz="548640" rtl="0" eaLnBrk="1" latinLnBrk="0" hangingPunct="1">
        <a:defRPr sz="1100" kern="1200">
          <a:solidFill>
            <a:schemeClr val="tx1"/>
          </a:solidFill>
          <a:latin typeface="+mn-lt"/>
          <a:ea typeface="+mn-ea"/>
          <a:cs typeface="+mn-cs"/>
        </a:defRPr>
      </a:lvl5pPr>
      <a:lvl6pPr marL="1371600" algn="l" defTabSz="548640" rtl="0" eaLnBrk="1" latinLnBrk="0" hangingPunct="1">
        <a:defRPr sz="1100" kern="1200">
          <a:solidFill>
            <a:schemeClr val="tx1"/>
          </a:solidFill>
          <a:latin typeface="+mn-lt"/>
          <a:ea typeface="+mn-ea"/>
          <a:cs typeface="+mn-cs"/>
        </a:defRPr>
      </a:lvl6pPr>
      <a:lvl7pPr marL="1645920" algn="l" defTabSz="548640" rtl="0" eaLnBrk="1" latinLnBrk="0" hangingPunct="1">
        <a:defRPr sz="1100" kern="1200">
          <a:solidFill>
            <a:schemeClr val="tx1"/>
          </a:solidFill>
          <a:latin typeface="+mn-lt"/>
          <a:ea typeface="+mn-ea"/>
          <a:cs typeface="+mn-cs"/>
        </a:defRPr>
      </a:lvl7pPr>
      <a:lvl8pPr marL="1920240" algn="l" defTabSz="548640" rtl="0" eaLnBrk="1" latinLnBrk="0" hangingPunct="1">
        <a:defRPr sz="1100" kern="1200">
          <a:solidFill>
            <a:schemeClr val="tx1"/>
          </a:solidFill>
          <a:latin typeface="+mn-lt"/>
          <a:ea typeface="+mn-ea"/>
          <a:cs typeface="+mn-cs"/>
        </a:defRPr>
      </a:lvl8pPr>
      <a:lvl9pPr marL="2194560" algn="l" defTabSz="548640"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1944720" y="1730375"/>
            <a:ext cx="10082213" cy="2878138"/>
          </a:xfrm>
          <a:prstGeom prst="round2DiagRect">
            <a:avLst>
              <a:gd name="adj1" fmla="val 18267"/>
              <a:gd name="adj2" fmla="val 0"/>
            </a:avLst>
          </a:prstGeom>
          <a:gradFill>
            <a:gsLst>
              <a:gs pos="30000">
                <a:srgbClr val="F06432"/>
              </a:gs>
              <a:gs pos="100000">
                <a:srgbClr val="FFB432"/>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ea typeface="黑体" pitchFamily="2" charset="-122"/>
            </a:endParaRPr>
          </a:p>
        </p:txBody>
      </p:sp>
      <p:sp>
        <p:nvSpPr>
          <p:cNvPr id="4099" name="Rectangle 3"/>
          <p:cNvSpPr>
            <a:spLocks noGrp="1" noChangeArrowheads="1"/>
          </p:cNvSpPr>
          <p:nvPr>
            <p:ph type="title"/>
          </p:nvPr>
        </p:nvSpPr>
        <p:spPr bwMode="auto">
          <a:xfrm>
            <a:off x="2397158" y="2162184"/>
            <a:ext cx="7396163" cy="2087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a:t>
            </a:r>
          </a:p>
        </p:txBody>
      </p:sp>
      <p:sp>
        <p:nvSpPr>
          <p:cNvPr id="4100" name="Rectangle 13"/>
          <p:cNvSpPr>
            <a:spLocks noGrp="1" noChangeArrowheads="1"/>
          </p:cNvSpPr>
          <p:nvPr>
            <p:ph type="body" idx="1"/>
          </p:nvPr>
        </p:nvSpPr>
        <p:spPr bwMode="auto">
          <a:xfrm>
            <a:off x="865221" y="4968875"/>
            <a:ext cx="9864725"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zh-CN" altLang="en-US" dirty="0"/>
          </a:p>
        </p:txBody>
      </p:sp>
      <p:sp>
        <p:nvSpPr>
          <p:cNvPr id="75790" name="Rectangle 14"/>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p>
        </p:txBody>
      </p:sp>
      <p:sp>
        <p:nvSpPr>
          <p:cNvPr id="75791" name="Rectangle 15"/>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p>
        </p:txBody>
      </p:sp>
      <p:sp>
        <p:nvSpPr>
          <p:cNvPr id="75792" name="Rectangle 16"/>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6C0C25A1-35E0-4703-BD64-F1D1913A5886}"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fade/>
  </p:transition>
  <p:txStyles>
    <p:titleStyle>
      <a:lvl1pPr algn="l" rtl="0" eaLnBrk="0" fontAlgn="base" hangingPunct="0">
        <a:lnSpc>
          <a:spcPct val="110000"/>
        </a:lnSpc>
        <a:spcBef>
          <a:spcPct val="0"/>
        </a:spcBef>
        <a:spcAft>
          <a:spcPct val="0"/>
        </a:spcAft>
        <a:defRPr sz="4800" b="1">
          <a:solidFill>
            <a:schemeClr val="bg1"/>
          </a:solidFill>
          <a:latin typeface="Arial" pitchFamily="34" charset="0"/>
          <a:ea typeface="+mj-ea"/>
          <a:cs typeface="+mj-cs"/>
        </a:defRPr>
      </a:lvl1pPr>
      <a:lvl2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2pPr>
      <a:lvl3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3pPr>
      <a:lvl4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4pPr>
      <a:lvl5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5pPr>
      <a:lvl6pPr marL="4572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6pPr>
      <a:lvl7pPr marL="9144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7pPr>
      <a:lvl8pPr marL="13716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8pPr>
      <a:lvl9pPr marL="18288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黑体"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75046" y="1241741"/>
            <a:ext cx="10371984" cy="67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p>
            <a:pPr lvl="0"/>
            <a:r>
              <a:rPr lang="zh-CN" altLang="en-US"/>
              <a:t>单击此处编辑母版标题样式</a:t>
            </a:r>
          </a:p>
        </p:txBody>
      </p:sp>
      <p:sp>
        <p:nvSpPr>
          <p:cNvPr id="2051" name="Rectangle 3"/>
          <p:cNvSpPr>
            <a:spLocks noGrp="1" noChangeArrowheads="1"/>
          </p:cNvSpPr>
          <p:nvPr>
            <p:ph type="body" idx="1"/>
          </p:nvPr>
        </p:nvSpPr>
        <p:spPr bwMode="auto">
          <a:xfrm>
            <a:off x="575046" y="2056613"/>
            <a:ext cx="10371984" cy="401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2052" name="Picture 4" descr="logo-横"/>
          <p:cNvPicPr>
            <a:picLocks noChangeAspect="1" noChangeArrowheads="1"/>
          </p:cNvPicPr>
          <p:nvPr/>
        </p:nvPicPr>
        <p:blipFill>
          <a:blip r:embed="rId13">
            <a:lum bright="4000"/>
            <a:extLst>
              <a:ext uri="{28A0092B-C50C-407E-A947-70E740481C1C}">
                <a14:useLocalDpi xmlns:a14="http://schemas.microsoft.com/office/drawing/2010/main" val="0"/>
              </a:ext>
            </a:extLst>
          </a:blip>
          <a:srcRect/>
          <a:stretch>
            <a:fillRect/>
          </a:stretch>
        </p:blipFill>
        <p:spPr bwMode="auto">
          <a:xfrm>
            <a:off x="6974632" y="335128"/>
            <a:ext cx="3430869" cy="79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70489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p:titleStyle>
    <p:body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p:bodyStyle>
    <p:otherStyle>
      <a:defPPr>
        <a:defRPr lang="zh-CN"/>
      </a:defPPr>
      <a:lvl1pPr marL="0" algn="l" defTabSz="609569" rtl="0" eaLnBrk="1" latinLnBrk="0" hangingPunct="1">
        <a:defRPr sz="1222" kern="1200">
          <a:solidFill>
            <a:schemeClr val="tx1"/>
          </a:solidFill>
          <a:latin typeface="+mn-lt"/>
          <a:ea typeface="+mn-ea"/>
          <a:cs typeface="+mn-cs"/>
        </a:defRPr>
      </a:lvl1pPr>
      <a:lvl2pPr marL="304785" algn="l" defTabSz="609569" rtl="0" eaLnBrk="1" latinLnBrk="0" hangingPunct="1">
        <a:defRPr sz="1222" kern="1200">
          <a:solidFill>
            <a:schemeClr val="tx1"/>
          </a:solidFill>
          <a:latin typeface="+mn-lt"/>
          <a:ea typeface="+mn-ea"/>
          <a:cs typeface="+mn-cs"/>
        </a:defRPr>
      </a:lvl2pPr>
      <a:lvl3pPr marL="609569" algn="l" defTabSz="609569" rtl="0" eaLnBrk="1" latinLnBrk="0" hangingPunct="1">
        <a:defRPr sz="1222" kern="1200">
          <a:solidFill>
            <a:schemeClr val="tx1"/>
          </a:solidFill>
          <a:latin typeface="+mn-lt"/>
          <a:ea typeface="+mn-ea"/>
          <a:cs typeface="+mn-cs"/>
        </a:defRPr>
      </a:lvl3pPr>
      <a:lvl4pPr marL="914354" algn="l" defTabSz="609569" rtl="0" eaLnBrk="1" latinLnBrk="0" hangingPunct="1">
        <a:defRPr sz="1222" kern="1200">
          <a:solidFill>
            <a:schemeClr val="tx1"/>
          </a:solidFill>
          <a:latin typeface="+mn-lt"/>
          <a:ea typeface="+mn-ea"/>
          <a:cs typeface="+mn-cs"/>
        </a:defRPr>
      </a:lvl4pPr>
      <a:lvl5pPr marL="1219139" algn="l" defTabSz="609569" rtl="0" eaLnBrk="1" latinLnBrk="0" hangingPunct="1">
        <a:defRPr sz="1222" kern="1200">
          <a:solidFill>
            <a:schemeClr val="tx1"/>
          </a:solidFill>
          <a:latin typeface="+mn-lt"/>
          <a:ea typeface="+mn-ea"/>
          <a:cs typeface="+mn-cs"/>
        </a:defRPr>
      </a:lvl5pPr>
      <a:lvl6pPr marL="1523924" algn="l" defTabSz="609569" rtl="0" eaLnBrk="1" latinLnBrk="0" hangingPunct="1">
        <a:defRPr sz="1222" kern="1200">
          <a:solidFill>
            <a:schemeClr val="tx1"/>
          </a:solidFill>
          <a:latin typeface="+mn-lt"/>
          <a:ea typeface="+mn-ea"/>
          <a:cs typeface="+mn-cs"/>
        </a:defRPr>
      </a:lvl6pPr>
      <a:lvl7pPr marL="1828708" algn="l" defTabSz="609569" rtl="0" eaLnBrk="1" latinLnBrk="0" hangingPunct="1">
        <a:defRPr sz="1222" kern="1200">
          <a:solidFill>
            <a:schemeClr val="tx1"/>
          </a:solidFill>
          <a:latin typeface="+mn-lt"/>
          <a:ea typeface="+mn-ea"/>
          <a:cs typeface="+mn-cs"/>
        </a:defRPr>
      </a:lvl7pPr>
      <a:lvl8pPr marL="2133493" algn="l" defTabSz="609569" rtl="0" eaLnBrk="1" latinLnBrk="0" hangingPunct="1">
        <a:defRPr sz="1222" kern="1200">
          <a:solidFill>
            <a:schemeClr val="tx1"/>
          </a:solidFill>
          <a:latin typeface="+mn-lt"/>
          <a:ea typeface="+mn-ea"/>
          <a:cs typeface="+mn-cs"/>
        </a:defRPr>
      </a:lvl8pPr>
      <a:lvl9pPr marL="2438278" algn="l" defTabSz="609569" rtl="0" eaLnBrk="1" latinLnBrk="0" hangingPunct="1">
        <a:defRPr sz="1222"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647733" y="503239"/>
            <a:ext cx="10260013" cy="717550"/>
          </a:xfrm>
          <a:prstGeom prst="round2DiagRect">
            <a:avLst>
              <a:gd name="adj1" fmla="val 35234"/>
              <a:gd name="adj2" fmla="val 0"/>
            </a:avLst>
          </a:prstGeom>
          <a:gradFill>
            <a:gsLst>
              <a:gs pos="30000">
                <a:srgbClr val="00AA3C"/>
              </a:gs>
              <a:gs pos="100000">
                <a:srgbClr val="8CC31E"/>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9219" name="Rectangle 3"/>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20" name="Rectangle 4"/>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260101" name="Rectangle 5"/>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260102" name="Rectangle 6"/>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260103" name="Rectangle 7"/>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EFC0048B-F7A6-459F-B023-73D994F258E1}"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30479814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1FAA252-4746-4EDE-8C34-AE5C149B98BE}"/>
              </a:ext>
            </a:extLst>
          </p:cNvPr>
          <p:cNvPicPr>
            <a:picLocks noChangeAspect="1" noChangeArrowheads="1"/>
          </p:cNvPicPr>
          <p:nvPr userDrawn="1"/>
        </p:nvPicPr>
        <p:blipFill>
          <a:blip r:embed="rId15" cstate="print"/>
          <a:srcRect/>
          <a:stretch>
            <a:fillRect/>
          </a:stretch>
        </p:blipFill>
        <p:spPr bwMode="auto">
          <a:xfrm>
            <a:off x="575985" y="1214949"/>
            <a:ext cx="10383276" cy="4856991"/>
          </a:xfrm>
          <a:prstGeom prst="rect">
            <a:avLst/>
          </a:prstGeom>
          <a:noFill/>
          <a:ln w="9525">
            <a:noFill/>
            <a:miter lim="800000"/>
            <a:headEnd/>
            <a:tailEnd/>
          </a:ln>
        </p:spPr>
      </p:pic>
      <p:sp>
        <p:nvSpPr>
          <p:cNvPr id="2050" name="Rectangle 2"/>
          <p:cNvSpPr>
            <a:spLocks noGrp="1" noChangeArrowheads="1"/>
          </p:cNvSpPr>
          <p:nvPr>
            <p:ph type="title"/>
          </p:nvPr>
        </p:nvSpPr>
        <p:spPr bwMode="auto">
          <a:xfrm>
            <a:off x="3674671" y="178516"/>
            <a:ext cx="7713389" cy="61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736" tIns="51368" rIns="102736" bIns="51368" numCol="1" anchor="ctr" anchorCtr="0" compatLnSpc="1">
            <a:prstTxWarp prst="textNoShape">
              <a:avLst/>
            </a:prstTxWarp>
          </a:bodyPr>
          <a:lstStyle/>
          <a:p>
            <a:pPr lvl="0"/>
            <a:r>
              <a:rPr lang="zh-CN" altLang="en-US"/>
              <a:t>单击此处编辑母版标题样式</a:t>
            </a:r>
          </a:p>
        </p:txBody>
      </p:sp>
      <p:sp>
        <p:nvSpPr>
          <p:cNvPr id="2051" name="Rectangle 3"/>
          <p:cNvSpPr>
            <a:spLocks noGrp="1" noChangeArrowheads="1"/>
          </p:cNvSpPr>
          <p:nvPr>
            <p:ph type="body" idx="1"/>
          </p:nvPr>
        </p:nvSpPr>
        <p:spPr bwMode="auto">
          <a:xfrm>
            <a:off x="654120" y="1198541"/>
            <a:ext cx="10369868" cy="469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736" tIns="51368" rIns="102736" bIns="51368"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grpSp>
        <p:nvGrpSpPr>
          <p:cNvPr id="2" name="Group 57"/>
          <p:cNvGrpSpPr>
            <a:grpSpLocks/>
          </p:cNvGrpSpPr>
          <p:nvPr/>
        </p:nvGrpSpPr>
        <p:grpSpPr bwMode="auto">
          <a:xfrm>
            <a:off x="0" y="6097665"/>
            <a:ext cx="11522075" cy="408011"/>
            <a:chOff x="71" y="3751"/>
            <a:chExt cx="5629" cy="398"/>
          </a:xfrm>
        </p:grpSpPr>
        <p:sp>
          <p:nvSpPr>
            <p:cNvPr id="2056" name="Freeform 58"/>
            <p:cNvSpPr>
              <a:spLocks/>
            </p:cNvSpPr>
            <p:nvPr userDrawn="1"/>
          </p:nvSpPr>
          <p:spPr bwMode="gray">
            <a:xfrm>
              <a:off x="71" y="3751"/>
              <a:ext cx="5626" cy="350"/>
            </a:xfrm>
            <a:custGeom>
              <a:avLst/>
              <a:gdLst>
                <a:gd name="T0" fmla="*/ 5626 w 5626"/>
                <a:gd name="T1" fmla="*/ 354 h 349"/>
                <a:gd name="T2" fmla="*/ 0 w 5626"/>
                <a:gd name="T3" fmla="*/ 354 h 349"/>
                <a:gd name="T4" fmla="*/ 0 w 5626"/>
                <a:gd name="T5" fmla="*/ 192 h 349"/>
                <a:gd name="T6" fmla="*/ 0 w 5626"/>
                <a:gd name="T7" fmla="*/ 114 h 349"/>
                <a:gd name="T8" fmla="*/ 4064 w 5626"/>
                <a:gd name="T9" fmla="*/ 118 h 349"/>
                <a:gd name="T10" fmla="*/ 4329 w 5626"/>
                <a:gd name="T11" fmla="*/ 0 h 349"/>
                <a:gd name="T12" fmla="*/ 5623 w 5626"/>
                <a:gd name="T13" fmla="*/ 0 h 349"/>
                <a:gd name="T14" fmla="*/ 5626 w 5626"/>
                <a:gd name="T15" fmla="*/ 354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rgbClr val="DDE8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buFont typeface="Arial" pitchFamily="34" charset="0"/>
                <a:buNone/>
              </a:pPr>
              <a:endParaRPr lang="zh-CN" altLang="en-US" sz="2900">
                <a:solidFill>
                  <a:srgbClr val="000000"/>
                </a:solidFill>
              </a:endParaRPr>
            </a:p>
          </p:txBody>
        </p:sp>
        <p:sp>
          <p:nvSpPr>
            <p:cNvPr id="2057" name="Freeform 59"/>
            <p:cNvSpPr>
              <a:spLocks/>
            </p:cNvSpPr>
            <p:nvPr userDrawn="1"/>
          </p:nvSpPr>
          <p:spPr bwMode="gray">
            <a:xfrm>
              <a:off x="71" y="3799"/>
              <a:ext cx="5626" cy="350"/>
            </a:xfrm>
            <a:custGeom>
              <a:avLst/>
              <a:gdLst>
                <a:gd name="T0" fmla="*/ 5626 w 5626"/>
                <a:gd name="T1" fmla="*/ 354 h 349"/>
                <a:gd name="T2" fmla="*/ 0 w 5626"/>
                <a:gd name="T3" fmla="*/ 354 h 349"/>
                <a:gd name="T4" fmla="*/ 0 w 5626"/>
                <a:gd name="T5" fmla="*/ 192 h 349"/>
                <a:gd name="T6" fmla="*/ 0 w 5626"/>
                <a:gd name="T7" fmla="*/ 114 h 349"/>
                <a:gd name="T8" fmla="*/ 4082 w 5626"/>
                <a:gd name="T9" fmla="*/ 118 h 349"/>
                <a:gd name="T10" fmla="*/ 4345 w 5626"/>
                <a:gd name="T11" fmla="*/ 0 h 349"/>
                <a:gd name="T12" fmla="*/ 5623 w 5626"/>
                <a:gd name="T13" fmla="*/ 6 h 349"/>
                <a:gd name="T14" fmla="*/ 5626 w 5626"/>
                <a:gd name="T15" fmla="*/ 354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rgbClr val="329A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buFont typeface="Arial" pitchFamily="34" charset="0"/>
                <a:buNone/>
              </a:pPr>
              <a:endParaRPr lang="zh-CN" altLang="en-US" sz="2900">
                <a:solidFill>
                  <a:srgbClr val="000000"/>
                </a:solidFill>
              </a:endParaRPr>
            </a:p>
          </p:txBody>
        </p:sp>
        <p:sp>
          <p:nvSpPr>
            <p:cNvPr id="2058" name="Freeform 60"/>
            <p:cNvSpPr>
              <a:spLocks/>
            </p:cNvSpPr>
            <p:nvPr userDrawn="1"/>
          </p:nvSpPr>
          <p:spPr bwMode="gray">
            <a:xfrm>
              <a:off x="4209" y="3833"/>
              <a:ext cx="1491" cy="88"/>
            </a:xfrm>
            <a:custGeom>
              <a:avLst/>
              <a:gdLst>
                <a:gd name="T0" fmla="*/ 0 w 1491"/>
                <a:gd name="T1" fmla="*/ 84 h 88"/>
                <a:gd name="T2" fmla="*/ 223 w 1491"/>
                <a:gd name="T3" fmla="*/ 0 h 88"/>
                <a:gd name="T4" fmla="*/ 1491 w 1491"/>
                <a:gd name="T5" fmla="*/ 0 h 88"/>
                <a:gd name="T6" fmla="*/ 1488 w 1491"/>
                <a:gd name="T7" fmla="*/ 60 h 88"/>
                <a:gd name="T8" fmla="*/ 383 w 1491"/>
                <a:gd name="T9" fmla="*/ 59 h 88"/>
                <a:gd name="T10" fmla="*/ 273 w 1491"/>
                <a:gd name="T11" fmla="*/ 88 h 88"/>
                <a:gd name="T12" fmla="*/ 0 w 1491"/>
                <a:gd name="T13" fmla="*/ 84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buFont typeface="Arial" pitchFamily="34" charset="0"/>
                <a:buNone/>
              </a:pPr>
              <a:endParaRPr lang="zh-CN" altLang="en-US" sz="2900">
                <a:solidFill>
                  <a:srgbClr val="000000"/>
                </a:solidFill>
              </a:endParaRPr>
            </a:p>
          </p:txBody>
        </p:sp>
      </p:grpSp>
      <p:sp>
        <p:nvSpPr>
          <p:cNvPr id="2053" name="Text Box 101"/>
          <p:cNvSpPr txBox="1">
            <a:spLocks noChangeArrowheads="1"/>
          </p:cNvSpPr>
          <p:nvPr/>
        </p:nvSpPr>
        <p:spPr bwMode="auto">
          <a:xfrm>
            <a:off x="6395161" y="6217674"/>
            <a:ext cx="5082915" cy="37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736" tIns="51368" rIns="102736" bIns="51368">
            <a:spAutoFit/>
          </a:bodyPr>
          <a:lstStyle>
            <a:lvl1pPr marL="908050" indent="-436563" eaLnBrk="0" hangingPunct="0">
              <a:defRPr sz="2600" b="1">
                <a:solidFill>
                  <a:srgbClr val="006600"/>
                </a:solidFill>
                <a:latin typeface="Tahoma" pitchFamily="34" charset="0"/>
                <a:ea typeface="宋体" pitchFamily="2" charset="-122"/>
              </a:defRPr>
            </a:lvl1pPr>
            <a:lvl2pPr marL="742950" indent="-285750" eaLnBrk="0" hangingPunct="0">
              <a:defRPr sz="2600" b="1">
                <a:solidFill>
                  <a:srgbClr val="006600"/>
                </a:solidFill>
                <a:latin typeface="Tahoma" pitchFamily="34" charset="0"/>
                <a:ea typeface="宋体" pitchFamily="2" charset="-122"/>
              </a:defRPr>
            </a:lvl2pPr>
            <a:lvl3pPr marL="1143000" indent="-228600" eaLnBrk="0" hangingPunct="0">
              <a:defRPr sz="2600" b="1">
                <a:solidFill>
                  <a:srgbClr val="006600"/>
                </a:solidFill>
                <a:latin typeface="Tahoma" pitchFamily="34" charset="0"/>
                <a:ea typeface="宋体" pitchFamily="2" charset="-122"/>
              </a:defRPr>
            </a:lvl3pPr>
            <a:lvl4pPr marL="1600200" indent="-228600" eaLnBrk="0" hangingPunct="0">
              <a:defRPr sz="2600" b="1">
                <a:solidFill>
                  <a:srgbClr val="006600"/>
                </a:solidFill>
                <a:latin typeface="Tahoma" pitchFamily="34" charset="0"/>
                <a:ea typeface="宋体" pitchFamily="2" charset="-122"/>
              </a:defRPr>
            </a:lvl4pPr>
            <a:lvl5pPr marL="2057400" indent="-228600" eaLnBrk="0" hangingPunct="0">
              <a:defRPr sz="2600" b="1">
                <a:solidFill>
                  <a:srgbClr val="006600"/>
                </a:solidFill>
                <a:latin typeface="Tahoma" pitchFamily="34" charset="0"/>
                <a:ea typeface="宋体" pitchFamily="2" charset="-122"/>
              </a:defRPr>
            </a:lvl5pPr>
            <a:lvl6pPr marL="2514600" indent="-228600" eaLnBrk="0" fontAlgn="base" hangingPunct="0">
              <a:spcBef>
                <a:spcPct val="50000"/>
              </a:spcBef>
              <a:spcAft>
                <a:spcPct val="0"/>
              </a:spcAft>
              <a:defRPr sz="2600" b="1">
                <a:solidFill>
                  <a:srgbClr val="006600"/>
                </a:solidFill>
                <a:latin typeface="Tahoma" pitchFamily="34" charset="0"/>
                <a:ea typeface="宋体" pitchFamily="2" charset="-122"/>
              </a:defRPr>
            </a:lvl6pPr>
            <a:lvl7pPr marL="2971800" indent="-228600" eaLnBrk="0" fontAlgn="base" hangingPunct="0">
              <a:spcBef>
                <a:spcPct val="50000"/>
              </a:spcBef>
              <a:spcAft>
                <a:spcPct val="0"/>
              </a:spcAft>
              <a:defRPr sz="2600" b="1">
                <a:solidFill>
                  <a:srgbClr val="006600"/>
                </a:solidFill>
                <a:latin typeface="Tahoma" pitchFamily="34" charset="0"/>
                <a:ea typeface="宋体" pitchFamily="2" charset="-122"/>
              </a:defRPr>
            </a:lvl7pPr>
            <a:lvl8pPr marL="3429000" indent="-228600" eaLnBrk="0" fontAlgn="base" hangingPunct="0">
              <a:spcBef>
                <a:spcPct val="50000"/>
              </a:spcBef>
              <a:spcAft>
                <a:spcPct val="0"/>
              </a:spcAft>
              <a:defRPr sz="2600" b="1">
                <a:solidFill>
                  <a:srgbClr val="006600"/>
                </a:solidFill>
                <a:latin typeface="Tahoma" pitchFamily="34" charset="0"/>
                <a:ea typeface="宋体" pitchFamily="2" charset="-122"/>
              </a:defRPr>
            </a:lvl8pPr>
            <a:lvl9pPr marL="3886200" indent="-228600" eaLnBrk="0" fontAlgn="base" hangingPunct="0">
              <a:spcBef>
                <a:spcPct val="50000"/>
              </a:spcBef>
              <a:spcAft>
                <a:spcPct val="0"/>
              </a:spcAft>
              <a:defRPr sz="2600" b="1">
                <a:solidFill>
                  <a:srgbClr val="006600"/>
                </a:solidFill>
                <a:latin typeface="Tahoma" pitchFamily="34" charset="0"/>
                <a:ea typeface="宋体" pitchFamily="2" charset="-122"/>
              </a:defRPr>
            </a:lvl9pPr>
          </a:lstStyle>
          <a:p>
            <a:pPr algn="r" eaLnBrk="1" hangingPunct="1">
              <a:buClr>
                <a:srgbClr val="CC0000"/>
              </a:buClr>
              <a:buFont typeface="Wingdings" pitchFamily="2" charset="2"/>
              <a:buNone/>
              <a:defRPr/>
            </a:pPr>
            <a:r>
              <a:rPr lang="en-US" altLang="zh-CN" sz="1700" i="1">
                <a:solidFill>
                  <a:srgbClr val="FFFFFF"/>
                </a:solidFill>
                <a:latin typeface="Arial" charset="0"/>
                <a:ea typeface="黑体" pitchFamily="49" charset="-122"/>
              </a:rPr>
              <a:t>Better nutrition, better life</a:t>
            </a:r>
            <a:endParaRPr lang="zh-CN" altLang="en-US" sz="1700" i="1">
              <a:solidFill>
                <a:srgbClr val="FFFFFF"/>
              </a:solidFill>
              <a:latin typeface="Arial" charset="0"/>
              <a:ea typeface="黑体" pitchFamily="49" charset="-122"/>
            </a:endParaRPr>
          </a:p>
        </p:txBody>
      </p:sp>
      <p:pic>
        <p:nvPicPr>
          <p:cNvPr id="2054" name="Picture 10"/>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08073" y="178508"/>
            <a:ext cx="2208398" cy="64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780033"/>
            <a:ext cx="11522075" cy="20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71732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Lst>
  <p:transition/>
  <p:txStyles>
    <p:titleStyle>
      <a:lvl1pPr algn="r" rtl="0" eaLnBrk="0" fontAlgn="base" hangingPunct="0">
        <a:spcBef>
          <a:spcPct val="0"/>
        </a:spcBef>
        <a:spcAft>
          <a:spcPct val="0"/>
        </a:spcAft>
        <a:defRPr sz="2900">
          <a:solidFill>
            <a:schemeClr val="tx1"/>
          </a:solidFill>
          <a:latin typeface="+mj-lt"/>
          <a:ea typeface="+mj-ea"/>
          <a:cs typeface="+mj-cs"/>
        </a:defRPr>
      </a:lvl1pPr>
      <a:lvl2pPr algn="r" rtl="0" eaLnBrk="0" fontAlgn="base" hangingPunct="0">
        <a:spcBef>
          <a:spcPct val="0"/>
        </a:spcBef>
        <a:spcAft>
          <a:spcPct val="0"/>
        </a:spcAft>
        <a:defRPr sz="2900">
          <a:solidFill>
            <a:schemeClr val="tx1"/>
          </a:solidFill>
          <a:latin typeface="Tahoma" pitchFamily="34" charset="0"/>
          <a:ea typeface="黑体" pitchFamily="2" charset="-122"/>
        </a:defRPr>
      </a:lvl2pPr>
      <a:lvl3pPr algn="r" rtl="0" eaLnBrk="0" fontAlgn="base" hangingPunct="0">
        <a:spcBef>
          <a:spcPct val="0"/>
        </a:spcBef>
        <a:spcAft>
          <a:spcPct val="0"/>
        </a:spcAft>
        <a:defRPr sz="2900">
          <a:solidFill>
            <a:schemeClr val="tx1"/>
          </a:solidFill>
          <a:latin typeface="Tahoma" pitchFamily="34" charset="0"/>
          <a:ea typeface="黑体" pitchFamily="2" charset="-122"/>
        </a:defRPr>
      </a:lvl3pPr>
      <a:lvl4pPr algn="r" rtl="0" eaLnBrk="0" fontAlgn="base" hangingPunct="0">
        <a:spcBef>
          <a:spcPct val="0"/>
        </a:spcBef>
        <a:spcAft>
          <a:spcPct val="0"/>
        </a:spcAft>
        <a:defRPr sz="2900">
          <a:solidFill>
            <a:schemeClr val="tx1"/>
          </a:solidFill>
          <a:latin typeface="Tahoma" pitchFamily="34" charset="0"/>
          <a:ea typeface="黑体" pitchFamily="2" charset="-122"/>
        </a:defRPr>
      </a:lvl4pPr>
      <a:lvl5pPr algn="r" rtl="0" eaLnBrk="0" fontAlgn="base" hangingPunct="0">
        <a:spcBef>
          <a:spcPct val="0"/>
        </a:spcBef>
        <a:spcAft>
          <a:spcPct val="0"/>
        </a:spcAft>
        <a:defRPr sz="2900">
          <a:solidFill>
            <a:schemeClr val="tx1"/>
          </a:solidFill>
          <a:latin typeface="Tahoma" pitchFamily="34" charset="0"/>
          <a:ea typeface="黑体" pitchFamily="2" charset="-122"/>
        </a:defRPr>
      </a:lvl5pPr>
      <a:lvl6pPr marL="513679" algn="l" rtl="0" fontAlgn="base">
        <a:spcBef>
          <a:spcPct val="0"/>
        </a:spcBef>
        <a:spcAft>
          <a:spcPct val="0"/>
        </a:spcAft>
        <a:defRPr sz="4300">
          <a:solidFill>
            <a:schemeClr val="tx1"/>
          </a:solidFill>
          <a:latin typeface="Tahoma" pitchFamily="34" charset="0"/>
          <a:ea typeface="黑体" pitchFamily="2" charset="-122"/>
        </a:defRPr>
      </a:lvl6pPr>
      <a:lvl7pPr marL="1027352" algn="l" rtl="0" fontAlgn="base">
        <a:spcBef>
          <a:spcPct val="0"/>
        </a:spcBef>
        <a:spcAft>
          <a:spcPct val="0"/>
        </a:spcAft>
        <a:defRPr sz="4300">
          <a:solidFill>
            <a:schemeClr val="tx1"/>
          </a:solidFill>
          <a:latin typeface="Tahoma" pitchFamily="34" charset="0"/>
          <a:ea typeface="黑体" pitchFamily="2" charset="-122"/>
        </a:defRPr>
      </a:lvl7pPr>
      <a:lvl8pPr marL="1541034" algn="l" rtl="0" fontAlgn="base">
        <a:spcBef>
          <a:spcPct val="0"/>
        </a:spcBef>
        <a:spcAft>
          <a:spcPct val="0"/>
        </a:spcAft>
        <a:defRPr sz="4300">
          <a:solidFill>
            <a:schemeClr val="tx1"/>
          </a:solidFill>
          <a:latin typeface="Tahoma" pitchFamily="34" charset="0"/>
          <a:ea typeface="黑体" pitchFamily="2" charset="-122"/>
        </a:defRPr>
      </a:lvl8pPr>
      <a:lvl9pPr marL="2054706" algn="l" rtl="0" fontAlgn="base">
        <a:spcBef>
          <a:spcPct val="0"/>
        </a:spcBef>
        <a:spcAft>
          <a:spcPct val="0"/>
        </a:spcAft>
        <a:defRPr sz="4300">
          <a:solidFill>
            <a:schemeClr val="tx1"/>
          </a:solidFill>
          <a:latin typeface="Tahoma" pitchFamily="34" charset="0"/>
          <a:ea typeface="黑体" pitchFamily="2" charset="-122"/>
        </a:defRPr>
      </a:lvl9pPr>
    </p:titleStyle>
    <p:bodyStyle>
      <a:lvl1pPr marL="527949" indent="-527949" algn="l" rtl="0" eaLnBrk="0" fontAlgn="base" hangingPunct="0">
        <a:spcBef>
          <a:spcPct val="20000"/>
        </a:spcBef>
        <a:spcAft>
          <a:spcPct val="0"/>
        </a:spcAft>
        <a:buClr>
          <a:srgbClr val="F27402"/>
        </a:buClr>
        <a:buFont typeface="Wingdings" pitchFamily="2" charset="2"/>
        <a:buChar char="o"/>
        <a:defRPr sz="3400">
          <a:solidFill>
            <a:schemeClr val="tx1"/>
          </a:solidFill>
          <a:latin typeface="+mn-lt"/>
          <a:ea typeface="+mn-ea"/>
          <a:cs typeface="+mn-cs"/>
        </a:defRPr>
      </a:lvl1pPr>
      <a:lvl2pPr marL="1020218" indent="-490492" algn="l" rtl="0" eaLnBrk="0" fontAlgn="base" hangingPunct="0">
        <a:spcBef>
          <a:spcPct val="20000"/>
        </a:spcBef>
        <a:spcAft>
          <a:spcPct val="0"/>
        </a:spcAft>
        <a:buClr>
          <a:srgbClr val="F27402"/>
        </a:buClr>
        <a:buFont typeface="Wingdings" pitchFamily="2" charset="2"/>
        <a:buChar char="n"/>
        <a:defRPr sz="2900">
          <a:solidFill>
            <a:schemeClr val="tx1"/>
          </a:solidFill>
          <a:latin typeface="+mn-lt"/>
          <a:ea typeface="+mn-ea"/>
        </a:defRPr>
      </a:lvl2pPr>
      <a:lvl3pPr marL="1466121" indent="-444121" algn="l" rtl="0" eaLnBrk="0" fontAlgn="base" hangingPunct="0">
        <a:spcBef>
          <a:spcPct val="20000"/>
        </a:spcBef>
        <a:spcAft>
          <a:spcPct val="0"/>
        </a:spcAft>
        <a:buClr>
          <a:srgbClr val="F27402"/>
        </a:buClr>
        <a:buFont typeface="Wingdings" pitchFamily="2" charset="2"/>
        <a:buChar char="o"/>
        <a:defRPr sz="2800">
          <a:solidFill>
            <a:schemeClr val="tx1"/>
          </a:solidFill>
          <a:latin typeface="+mn-lt"/>
          <a:ea typeface="+mn-ea"/>
        </a:defRPr>
      </a:lvl3pPr>
      <a:lvl4pPr marL="1903103" indent="-435200" algn="l" rtl="0" eaLnBrk="0" fontAlgn="base" hangingPunct="0">
        <a:spcBef>
          <a:spcPct val="20000"/>
        </a:spcBef>
        <a:spcAft>
          <a:spcPct val="0"/>
        </a:spcAft>
        <a:buClr>
          <a:srgbClr val="F27402"/>
        </a:buClr>
        <a:buFont typeface="Wingdings" pitchFamily="2" charset="2"/>
        <a:buChar char="n"/>
        <a:defRPr sz="2300">
          <a:solidFill>
            <a:schemeClr val="tx1"/>
          </a:solidFill>
          <a:latin typeface="+mn-lt"/>
          <a:ea typeface="+mn-ea"/>
        </a:defRPr>
      </a:lvl4pPr>
      <a:lvl5pPr marL="2352568" indent="-447689" algn="l" rtl="0" eaLnBrk="0" fontAlgn="base" hangingPunct="0">
        <a:spcBef>
          <a:spcPct val="25000"/>
        </a:spcBef>
        <a:spcAft>
          <a:spcPct val="0"/>
        </a:spcAft>
        <a:buClr>
          <a:srgbClr val="F27402"/>
        </a:buClr>
        <a:buFont typeface="Wingdings" pitchFamily="2" charset="2"/>
        <a:buChar char="§"/>
        <a:defRPr sz="2300">
          <a:solidFill>
            <a:schemeClr val="tx1"/>
          </a:solidFill>
          <a:latin typeface="+mn-lt"/>
          <a:ea typeface="+mn-ea"/>
        </a:defRPr>
      </a:lvl5pPr>
      <a:lvl6pPr marL="2866247" indent="-447689" algn="l" rtl="0" fontAlgn="base">
        <a:spcBef>
          <a:spcPct val="25000"/>
        </a:spcBef>
        <a:spcAft>
          <a:spcPct val="0"/>
        </a:spcAft>
        <a:buClr>
          <a:srgbClr val="F27402"/>
        </a:buClr>
        <a:buFont typeface="Wingdings" pitchFamily="2" charset="2"/>
        <a:buChar char="§"/>
        <a:defRPr sz="2300">
          <a:solidFill>
            <a:schemeClr val="tx1"/>
          </a:solidFill>
          <a:latin typeface="+mn-lt"/>
          <a:ea typeface="+mn-ea"/>
        </a:defRPr>
      </a:lvl6pPr>
      <a:lvl7pPr marL="3379923" indent="-447689" algn="l" rtl="0" fontAlgn="base">
        <a:spcBef>
          <a:spcPct val="25000"/>
        </a:spcBef>
        <a:spcAft>
          <a:spcPct val="0"/>
        </a:spcAft>
        <a:buClr>
          <a:srgbClr val="F27402"/>
        </a:buClr>
        <a:buFont typeface="Wingdings" pitchFamily="2" charset="2"/>
        <a:buChar char="§"/>
        <a:defRPr sz="2300">
          <a:solidFill>
            <a:schemeClr val="tx1"/>
          </a:solidFill>
          <a:latin typeface="+mn-lt"/>
          <a:ea typeface="+mn-ea"/>
        </a:defRPr>
      </a:lvl7pPr>
      <a:lvl8pPr marL="3893601" indent="-447689" algn="l" rtl="0" fontAlgn="base">
        <a:spcBef>
          <a:spcPct val="25000"/>
        </a:spcBef>
        <a:spcAft>
          <a:spcPct val="0"/>
        </a:spcAft>
        <a:buClr>
          <a:srgbClr val="F27402"/>
        </a:buClr>
        <a:buFont typeface="Wingdings" pitchFamily="2" charset="2"/>
        <a:buChar char="§"/>
        <a:defRPr sz="2300">
          <a:solidFill>
            <a:schemeClr val="tx1"/>
          </a:solidFill>
          <a:latin typeface="+mn-lt"/>
          <a:ea typeface="+mn-ea"/>
        </a:defRPr>
      </a:lvl8pPr>
      <a:lvl9pPr marL="4407277" indent="-447689" algn="l" rtl="0" fontAlgn="base">
        <a:spcBef>
          <a:spcPct val="25000"/>
        </a:spcBef>
        <a:spcAft>
          <a:spcPct val="0"/>
        </a:spcAft>
        <a:buClr>
          <a:srgbClr val="F27402"/>
        </a:buClr>
        <a:buFont typeface="Wingdings" pitchFamily="2" charset="2"/>
        <a:buChar char="§"/>
        <a:defRPr sz="2300">
          <a:solidFill>
            <a:schemeClr val="tx1"/>
          </a:solidFill>
          <a:latin typeface="+mn-lt"/>
          <a:ea typeface="+mn-ea"/>
        </a:defRPr>
      </a:lvl9pPr>
    </p:bodyStyle>
    <p:otherStyle>
      <a:defPPr>
        <a:defRPr lang="zh-CN"/>
      </a:defPPr>
      <a:lvl1pPr marL="0" algn="l" defTabSz="1027352" rtl="0" eaLnBrk="1" latinLnBrk="0" hangingPunct="1">
        <a:defRPr sz="2000" kern="1200">
          <a:solidFill>
            <a:schemeClr val="tx1"/>
          </a:solidFill>
          <a:latin typeface="+mn-lt"/>
          <a:ea typeface="+mn-ea"/>
          <a:cs typeface="+mn-cs"/>
        </a:defRPr>
      </a:lvl1pPr>
      <a:lvl2pPr marL="513679" algn="l" defTabSz="1027352" rtl="0" eaLnBrk="1" latinLnBrk="0" hangingPunct="1">
        <a:defRPr sz="2000" kern="1200">
          <a:solidFill>
            <a:schemeClr val="tx1"/>
          </a:solidFill>
          <a:latin typeface="+mn-lt"/>
          <a:ea typeface="+mn-ea"/>
          <a:cs typeface="+mn-cs"/>
        </a:defRPr>
      </a:lvl2pPr>
      <a:lvl3pPr marL="1027352" algn="l" defTabSz="1027352" rtl="0" eaLnBrk="1" latinLnBrk="0" hangingPunct="1">
        <a:defRPr sz="2000" kern="1200">
          <a:solidFill>
            <a:schemeClr val="tx1"/>
          </a:solidFill>
          <a:latin typeface="+mn-lt"/>
          <a:ea typeface="+mn-ea"/>
          <a:cs typeface="+mn-cs"/>
        </a:defRPr>
      </a:lvl3pPr>
      <a:lvl4pPr marL="1541034" algn="l" defTabSz="1027352" rtl="0" eaLnBrk="1" latinLnBrk="0" hangingPunct="1">
        <a:defRPr sz="2000" kern="1200">
          <a:solidFill>
            <a:schemeClr val="tx1"/>
          </a:solidFill>
          <a:latin typeface="+mn-lt"/>
          <a:ea typeface="+mn-ea"/>
          <a:cs typeface="+mn-cs"/>
        </a:defRPr>
      </a:lvl4pPr>
      <a:lvl5pPr marL="2054706" algn="l" defTabSz="1027352" rtl="0" eaLnBrk="1" latinLnBrk="0" hangingPunct="1">
        <a:defRPr sz="2000" kern="1200">
          <a:solidFill>
            <a:schemeClr val="tx1"/>
          </a:solidFill>
          <a:latin typeface="+mn-lt"/>
          <a:ea typeface="+mn-ea"/>
          <a:cs typeface="+mn-cs"/>
        </a:defRPr>
      </a:lvl5pPr>
      <a:lvl6pPr marL="2568385" algn="l" defTabSz="1027352" rtl="0" eaLnBrk="1" latinLnBrk="0" hangingPunct="1">
        <a:defRPr sz="2000" kern="1200">
          <a:solidFill>
            <a:schemeClr val="tx1"/>
          </a:solidFill>
          <a:latin typeface="+mn-lt"/>
          <a:ea typeface="+mn-ea"/>
          <a:cs typeface="+mn-cs"/>
        </a:defRPr>
      </a:lvl6pPr>
      <a:lvl7pPr marL="3082062" algn="l" defTabSz="1027352" rtl="0" eaLnBrk="1" latinLnBrk="0" hangingPunct="1">
        <a:defRPr sz="2000" kern="1200">
          <a:solidFill>
            <a:schemeClr val="tx1"/>
          </a:solidFill>
          <a:latin typeface="+mn-lt"/>
          <a:ea typeface="+mn-ea"/>
          <a:cs typeface="+mn-cs"/>
        </a:defRPr>
      </a:lvl7pPr>
      <a:lvl8pPr marL="3595733" algn="l" defTabSz="1027352" rtl="0" eaLnBrk="1" latinLnBrk="0" hangingPunct="1">
        <a:defRPr sz="2000" kern="1200">
          <a:solidFill>
            <a:schemeClr val="tx1"/>
          </a:solidFill>
          <a:latin typeface="+mn-lt"/>
          <a:ea typeface="+mn-ea"/>
          <a:cs typeface="+mn-cs"/>
        </a:defRPr>
      </a:lvl8pPr>
      <a:lvl9pPr marL="4109418" algn="l" defTabSz="1027352"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1944720" y="1730375"/>
            <a:ext cx="10082213" cy="2878138"/>
          </a:xfrm>
          <a:prstGeom prst="round2DiagRect">
            <a:avLst>
              <a:gd name="adj1" fmla="val 18267"/>
              <a:gd name="adj2" fmla="val 0"/>
            </a:avLst>
          </a:prstGeom>
          <a:gradFill>
            <a:gsLst>
              <a:gs pos="30000">
                <a:srgbClr val="00AA3C"/>
              </a:gs>
              <a:gs pos="100000">
                <a:srgbClr val="8CC31E"/>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ea typeface="黑体" pitchFamily="2" charset="-122"/>
            </a:endParaRPr>
          </a:p>
        </p:txBody>
      </p:sp>
      <p:sp>
        <p:nvSpPr>
          <p:cNvPr id="5123" name="Rectangle 3"/>
          <p:cNvSpPr>
            <a:spLocks noGrp="1" noChangeArrowheads="1"/>
          </p:cNvSpPr>
          <p:nvPr>
            <p:ph type="title"/>
          </p:nvPr>
        </p:nvSpPr>
        <p:spPr bwMode="auto">
          <a:xfrm>
            <a:off x="2397158" y="2162184"/>
            <a:ext cx="7396163" cy="2087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a:t>
            </a:r>
          </a:p>
        </p:txBody>
      </p:sp>
      <p:sp>
        <p:nvSpPr>
          <p:cNvPr id="5124" name="Rectangle 13"/>
          <p:cNvSpPr>
            <a:spLocks noGrp="1" noChangeArrowheads="1"/>
          </p:cNvSpPr>
          <p:nvPr>
            <p:ph type="body" idx="1"/>
          </p:nvPr>
        </p:nvSpPr>
        <p:spPr bwMode="auto">
          <a:xfrm>
            <a:off x="865221" y="4968875"/>
            <a:ext cx="9864725"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zh-CN" altLang="en-US" dirty="0"/>
          </a:p>
        </p:txBody>
      </p:sp>
      <p:sp>
        <p:nvSpPr>
          <p:cNvPr id="76814" name="Rectangle 14"/>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p>
        </p:txBody>
      </p:sp>
      <p:sp>
        <p:nvSpPr>
          <p:cNvPr id="76815" name="Rectangle 15"/>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p>
        </p:txBody>
      </p:sp>
      <p:sp>
        <p:nvSpPr>
          <p:cNvPr id="76816" name="Rectangle 16"/>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D2230DF5-0603-448A-B4E7-CB801AA4DF62}"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fade/>
  </p:transition>
  <p:txStyles>
    <p:titleStyle>
      <a:lvl1pPr algn="l" rtl="0" eaLnBrk="0" fontAlgn="base" hangingPunct="0">
        <a:lnSpc>
          <a:spcPct val="110000"/>
        </a:lnSpc>
        <a:spcBef>
          <a:spcPct val="0"/>
        </a:spcBef>
        <a:spcAft>
          <a:spcPct val="0"/>
        </a:spcAft>
        <a:defRPr sz="4800" b="1">
          <a:solidFill>
            <a:schemeClr val="bg1"/>
          </a:solidFill>
          <a:latin typeface="Arial" pitchFamily="34" charset="0"/>
          <a:ea typeface="+mj-ea"/>
          <a:cs typeface="+mj-cs"/>
        </a:defRPr>
      </a:lvl1pPr>
      <a:lvl2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2pPr>
      <a:lvl3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3pPr>
      <a:lvl4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4pPr>
      <a:lvl5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5pPr>
      <a:lvl6pPr marL="4572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6pPr>
      <a:lvl7pPr marL="9144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7pPr>
      <a:lvl8pPr marL="13716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8pPr>
      <a:lvl9pPr marL="18288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黑体"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1944720" y="1730375"/>
            <a:ext cx="10082213" cy="2878138"/>
          </a:xfrm>
          <a:prstGeom prst="round2DiagRect">
            <a:avLst>
              <a:gd name="adj1" fmla="val 18267"/>
              <a:gd name="adj2" fmla="val 0"/>
            </a:avLst>
          </a:prstGeom>
          <a:gradFill>
            <a:gsLst>
              <a:gs pos="30000">
                <a:srgbClr val="143282"/>
              </a:gs>
              <a:gs pos="100000">
                <a:srgbClr val="00A0E6"/>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ea typeface="黑体" pitchFamily="2" charset="-122"/>
            </a:endParaRPr>
          </a:p>
        </p:txBody>
      </p:sp>
      <p:sp>
        <p:nvSpPr>
          <p:cNvPr id="6147" name="Rectangle 3"/>
          <p:cNvSpPr>
            <a:spLocks noGrp="1" noChangeArrowheads="1"/>
          </p:cNvSpPr>
          <p:nvPr>
            <p:ph type="title"/>
          </p:nvPr>
        </p:nvSpPr>
        <p:spPr bwMode="auto">
          <a:xfrm>
            <a:off x="2397158" y="2162184"/>
            <a:ext cx="7396163" cy="2087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a:t>
            </a:r>
          </a:p>
        </p:txBody>
      </p:sp>
      <p:sp>
        <p:nvSpPr>
          <p:cNvPr id="6148" name="Rectangle 7"/>
          <p:cNvSpPr>
            <a:spLocks noGrp="1" noChangeArrowheads="1"/>
          </p:cNvSpPr>
          <p:nvPr>
            <p:ph type="body" idx="1"/>
          </p:nvPr>
        </p:nvSpPr>
        <p:spPr bwMode="auto">
          <a:xfrm>
            <a:off x="865221" y="4968875"/>
            <a:ext cx="9864725"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zh-CN" altLang="en-US" dirty="0"/>
          </a:p>
        </p:txBody>
      </p:sp>
      <p:sp>
        <p:nvSpPr>
          <p:cNvPr id="77842" name="Rectangle 18"/>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p>
        </p:txBody>
      </p:sp>
      <p:sp>
        <p:nvSpPr>
          <p:cNvPr id="77843" name="Rectangle 19"/>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p>
        </p:txBody>
      </p:sp>
      <p:sp>
        <p:nvSpPr>
          <p:cNvPr id="77844" name="Rectangle 20"/>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B0CC80E3-F988-4904-9CB2-7437854EB47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p:fade/>
  </p:transition>
  <p:txStyles>
    <p:titleStyle>
      <a:lvl1pPr algn="l" rtl="0" eaLnBrk="0" fontAlgn="base" hangingPunct="0">
        <a:lnSpc>
          <a:spcPct val="110000"/>
        </a:lnSpc>
        <a:spcBef>
          <a:spcPct val="0"/>
        </a:spcBef>
        <a:spcAft>
          <a:spcPct val="0"/>
        </a:spcAft>
        <a:defRPr sz="4800" b="1">
          <a:solidFill>
            <a:schemeClr val="bg1"/>
          </a:solidFill>
          <a:latin typeface="Arial" pitchFamily="34" charset="0"/>
          <a:ea typeface="+mj-ea"/>
          <a:cs typeface="+mj-cs"/>
        </a:defRPr>
      </a:lvl1pPr>
      <a:lvl2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2pPr>
      <a:lvl3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3pPr>
      <a:lvl4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4pPr>
      <a:lvl5pPr algn="l" rtl="0" eaLnBrk="0" fontAlgn="base" hangingPunct="0">
        <a:lnSpc>
          <a:spcPct val="110000"/>
        </a:lnSpc>
        <a:spcBef>
          <a:spcPct val="0"/>
        </a:spcBef>
        <a:spcAft>
          <a:spcPct val="0"/>
        </a:spcAft>
        <a:defRPr sz="4800" b="1">
          <a:solidFill>
            <a:schemeClr val="bg1"/>
          </a:solidFill>
          <a:latin typeface="Arial" pitchFamily="34" charset="0"/>
          <a:ea typeface="黑体" charset="0"/>
          <a:cs typeface="黑体" charset="0"/>
        </a:defRPr>
      </a:lvl5pPr>
      <a:lvl6pPr marL="4572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6pPr>
      <a:lvl7pPr marL="9144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7pPr>
      <a:lvl8pPr marL="13716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8pPr>
      <a:lvl9pPr marL="18288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黑体"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对角圆角矩形 5"/>
          <p:cNvSpPr/>
          <p:nvPr userDrawn="1"/>
        </p:nvSpPr>
        <p:spPr>
          <a:xfrm>
            <a:off x="647733" y="503243"/>
            <a:ext cx="10260013" cy="719137"/>
          </a:xfrm>
          <a:prstGeom prst="round2DiagRect">
            <a:avLst>
              <a:gd name="adj1" fmla="val 35234"/>
              <a:gd name="adj2" fmla="val 0"/>
            </a:avLst>
          </a:prstGeom>
          <a:gradFill>
            <a:gsLst>
              <a:gs pos="30000">
                <a:srgbClr val="C30F23"/>
              </a:gs>
              <a:gs pos="100000">
                <a:srgbClr val="F0877D"/>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latin typeface="Arial" pitchFamily="34" charset="0"/>
              <a:ea typeface="黑体" pitchFamily="2" charset="-122"/>
            </a:endParaRPr>
          </a:p>
        </p:txBody>
      </p:sp>
      <p:sp>
        <p:nvSpPr>
          <p:cNvPr id="7171" name="Rectangle 2"/>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2" name="Rectangle 3"/>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105476" name="Rectangle 4"/>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p>
        </p:txBody>
      </p:sp>
      <p:sp>
        <p:nvSpPr>
          <p:cNvPr id="105477" name="Rectangle 5"/>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p>
        </p:txBody>
      </p:sp>
      <p:sp>
        <p:nvSpPr>
          <p:cNvPr id="105478" name="Rectangle 6"/>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9A7CA73E-A1D4-4BAB-853F-3563DD451ABB}"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881" r:id="rId12"/>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对角圆角矩形 3"/>
          <p:cNvSpPr/>
          <p:nvPr userDrawn="1"/>
        </p:nvSpPr>
        <p:spPr>
          <a:xfrm>
            <a:off x="647733" y="503264"/>
            <a:ext cx="10260013" cy="720725"/>
          </a:xfrm>
          <a:prstGeom prst="round2DiagRect">
            <a:avLst>
              <a:gd name="adj1" fmla="val 35234"/>
              <a:gd name="adj2" fmla="val 0"/>
            </a:avLst>
          </a:prstGeom>
          <a:solidFill>
            <a:srgbClr val="00AA3C"/>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latin typeface="Arial" pitchFamily="34" charset="0"/>
              <a:ea typeface="黑体" pitchFamily="2" charset="-122"/>
            </a:endParaRPr>
          </a:p>
        </p:txBody>
      </p:sp>
      <p:sp>
        <p:nvSpPr>
          <p:cNvPr id="8195" name="Rectangle 3"/>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8196" name="Rectangle 4"/>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258053" name="Rectangle 5"/>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p>
        </p:txBody>
      </p:sp>
      <p:sp>
        <p:nvSpPr>
          <p:cNvPr id="258054" name="Rectangle 6"/>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p>
        </p:txBody>
      </p:sp>
      <p:sp>
        <p:nvSpPr>
          <p:cNvPr id="258055" name="Rectangle 7"/>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4732CCE0-00BA-43F1-AE37-34FDBE4159ED}"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647733" y="503239"/>
            <a:ext cx="10260013" cy="717550"/>
          </a:xfrm>
          <a:prstGeom prst="round2DiagRect">
            <a:avLst>
              <a:gd name="adj1" fmla="val 35234"/>
              <a:gd name="adj2" fmla="val 0"/>
            </a:avLst>
          </a:prstGeom>
          <a:gradFill>
            <a:gsLst>
              <a:gs pos="30000">
                <a:srgbClr val="00AA3C"/>
              </a:gs>
              <a:gs pos="100000">
                <a:srgbClr val="8CC31E"/>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latin typeface="Arial" pitchFamily="34" charset="0"/>
              <a:ea typeface="黑体" pitchFamily="2" charset="-122"/>
            </a:endParaRPr>
          </a:p>
        </p:txBody>
      </p:sp>
      <p:sp>
        <p:nvSpPr>
          <p:cNvPr id="9219" name="Rectangle 3"/>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20" name="Rectangle 4"/>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260101" name="Rectangle 5"/>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p>
        </p:txBody>
      </p:sp>
      <p:sp>
        <p:nvSpPr>
          <p:cNvPr id="260102" name="Rectangle 6"/>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p>
        </p:txBody>
      </p:sp>
      <p:sp>
        <p:nvSpPr>
          <p:cNvPr id="260103" name="Rectangle 7"/>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EFC0048B-F7A6-459F-B023-73D994F258E1}"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对角圆角矩形 6"/>
          <p:cNvSpPr/>
          <p:nvPr userDrawn="1"/>
        </p:nvSpPr>
        <p:spPr>
          <a:xfrm>
            <a:off x="647733" y="503243"/>
            <a:ext cx="10260013" cy="719137"/>
          </a:xfrm>
          <a:prstGeom prst="round2DiagRect">
            <a:avLst>
              <a:gd name="adj1" fmla="val 35234"/>
              <a:gd name="adj2" fmla="val 0"/>
            </a:avLst>
          </a:prstGeom>
          <a:solidFill>
            <a:srgbClr val="00B0F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latin typeface="Arial" pitchFamily="34" charset="0"/>
              <a:ea typeface="黑体" pitchFamily="2" charset="-122"/>
            </a:endParaRPr>
          </a:p>
        </p:txBody>
      </p:sp>
      <p:sp>
        <p:nvSpPr>
          <p:cNvPr id="10243" name="Rectangle 3"/>
          <p:cNvSpPr>
            <a:spLocks noGrp="1" noChangeArrowheads="1"/>
          </p:cNvSpPr>
          <p:nvPr>
            <p:ph type="title"/>
          </p:nvPr>
        </p:nvSpPr>
        <p:spPr bwMode="auto">
          <a:xfrm>
            <a:off x="865221" y="503243"/>
            <a:ext cx="9864725" cy="719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44" name="Rectangle 4"/>
          <p:cNvSpPr>
            <a:spLocks noGrp="1" noChangeArrowheads="1"/>
          </p:cNvSpPr>
          <p:nvPr>
            <p:ph type="body" idx="1"/>
          </p:nvPr>
        </p:nvSpPr>
        <p:spPr bwMode="auto">
          <a:xfrm>
            <a:off x="865221" y="1439863"/>
            <a:ext cx="9864725"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
        <p:nvSpPr>
          <p:cNvPr id="262149" name="Rectangle 5"/>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p>
        </p:txBody>
      </p:sp>
      <p:sp>
        <p:nvSpPr>
          <p:cNvPr id="262150" name="Rectangle 6"/>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p>
        </p:txBody>
      </p:sp>
      <p:sp>
        <p:nvSpPr>
          <p:cNvPr id="262151" name="Rectangle 7"/>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ea typeface="黑体" pitchFamily="2" charset="-122"/>
              </a:defRPr>
            </a:lvl1pPr>
          </a:lstStyle>
          <a:p>
            <a:pPr>
              <a:defRPr/>
            </a:pPr>
            <a:fld id="{A47C2BB5-C6B2-42C2-B291-14BE79D59985}"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883" r:id="rId12"/>
  </p:sldLayoutIdLst>
  <p:transition>
    <p:fade/>
  </p:transition>
  <p:txStyles>
    <p:titleStyle>
      <a:lvl1pPr algn="l" rtl="0" eaLnBrk="0" fontAlgn="base" hangingPunct="0">
        <a:spcBef>
          <a:spcPct val="0"/>
        </a:spcBef>
        <a:spcAft>
          <a:spcPct val="0"/>
        </a:spcAft>
        <a:defRPr sz="3400" b="1">
          <a:solidFill>
            <a:schemeClr val="bg1"/>
          </a:solidFill>
          <a:latin typeface="Arial" pitchFamily="34" charset="0"/>
          <a:ea typeface="+mj-ea"/>
          <a:cs typeface="+mj-cs"/>
        </a:defRPr>
      </a:lvl1pPr>
      <a:lvl2pPr algn="l" rtl="0" eaLnBrk="0" fontAlgn="base" hangingPunct="0">
        <a:spcBef>
          <a:spcPct val="0"/>
        </a:spcBef>
        <a:spcAft>
          <a:spcPct val="0"/>
        </a:spcAft>
        <a:defRPr sz="3400" b="1">
          <a:solidFill>
            <a:schemeClr val="bg1"/>
          </a:solidFill>
          <a:latin typeface="Arial" pitchFamily="34" charset="0"/>
          <a:ea typeface="黑体" charset="0"/>
          <a:cs typeface="黑体" charset="0"/>
        </a:defRPr>
      </a:lvl2pPr>
      <a:lvl3pPr algn="l" rtl="0" eaLnBrk="0" fontAlgn="base" hangingPunct="0">
        <a:spcBef>
          <a:spcPct val="0"/>
        </a:spcBef>
        <a:spcAft>
          <a:spcPct val="0"/>
        </a:spcAft>
        <a:defRPr sz="3400" b="1">
          <a:solidFill>
            <a:schemeClr val="bg1"/>
          </a:solidFill>
          <a:latin typeface="Arial" pitchFamily="34" charset="0"/>
          <a:ea typeface="黑体" charset="0"/>
          <a:cs typeface="黑体" charset="0"/>
        </a:defRPr>
      </a:lvl3pPr>
      <a:lvl4pPr algn="l" rtl="0" eaLnBrk="0" fontAlgn="base" hangingPunct="0">
        <a:spcBef>
          <a:spcPct val="0"/>
        </a:spcBef>
        <a:spcAft>
          <a:spcPct val="0"/>
        </a:spcAft>
        <a:defRPr sz="3400" b="1">
          <a:solidFill>
            <a:schemeClr val="bg1"/>
          </a:solidFill>
          <a:latin typeface="Arial" pitchFamily="34" charset="0"/>
          <a:ea typeface="黑体" charset="0"/>
          <a:cs typeface="黑体" charset="0"/>
        </a:defRPr>
      </a:lvl4pPr>
      <a:lvl5pPr algn="l" rtl="0" eaLnBrk="0" fontAlgn="base" hangingPunct="0">
        <a:spcBef>
          <a:spcPct val="0"/>
        </a:spcBef>
        <a:spcAft>
          <a:spcPct val="0"/>
        </a:spcAft>
        <a:defRPr sz="3400" b="1">
          <a:solidFill>
            <a:schemeClr val="bg1"/>
          </a:solidFill>
          <a:latin typeface="Arial" pitchFamily="34" charset="0"/>
          <a:ea typeface="黑体" charset="0"/>
          <a:cs typeface="黑体" charset="0"/>
        </a:defRPr>
      </a:lvl5pPr>
      <a:lvl6pPr marL="457200" algn="l" rtl="0" fontAlgn="base">
        <a:spcBef>
          <a:spcPct val="0"/>
        </a:spcBef>
        <a:spcAft>
          <a:spcPct val="0"/>
        </a:spcAft>
        <a:defRPr sz="3400" b="1">
          <a:solidFill>
            <a:schemeClr val="bg1"/>
          </a:solidFill>
          <a:latin typeface="Trebuchet MS" charset="0"/>
          <a:ea typeface="黑体" charset="0"/>
          <a:cs typeface="黑体" charset="0"/>
        </a:defRPr>
      </a:lvl6pPr>
      <a:lvl7pPr marL="914400" algn="l" rtl="0" fontAlgn="base">
        <a:spcBef>
          <a:spcPct val="0"/>
        </a:spcBef>
        <a:spcAft>
          <a:spcPct val="0"/>
        </a:spcAft>
        <a:defRPr sz="3400" b="1">
          <a:solidFill>
            <a:schemeClr val="bg1"/>
          </a:solidFill>
          <a:latin typeface="Trebuchet MS" charset="0"/>
          <a:ea typeface="黑体" charset="0"/>
          <a:cs typeface="黑体" charset="0"/>
        </a:defRPr>
      </a:lvl7pPr>
      <a:lvl8pPr marL="1371600" algn="l" rtl="0" fontAlgn="base">
        <a:spcBef>
          <a:spcPct val="0"/>
        </a:spcBef>
        <a:spcAft>
          <a:spcPct val="0"/>
        </a:spcAft>
        <a:defRPr sz="3400" b="1">
          <a:solidFill>
            <a:schemeClr val="bg1"/>
          </a:solidFill>
          <a:latin typeface="Trebuchet MS" charset="0"/>
          <a:ea typeface="黑体" charset="0"/>
          <a:cs typeface="黑体" charset="0"/>
        </a:defRPr>
      </a:lvl8pPr>
      <a:lvl9pPr marL="1828800" algn="l" rtl="0" fontAlgn="base">
        <a:spcBef>
          <a:spcPct val="0"/>
        </a:spcBef>
        <a:spcAft>
          <a:spcPct val="0"/>
        </a:spcAft>
        <a:defRPr sz="3400" b="1">
          <a:solidFill>
            <a:schemeClr val="bg1"/>
          </a:solidFill>
          <a:latin typeface="Trebuchet MS" charset="0"/>
          <a:ea typeface="黑体" charset="0"/>
          <a:cs typeface="黑体" charset="0"/>
        </a:defRPr>
      </a:lvl9pPr>
    </p:titleStyle>
    <p:bodyStyle>
      <a:lvl1pPr marL="342900" indent="-342900" algn="l" rtl="0" eaLnBrk="0" fontAlgn="base" hangingPunct="0">
        <a:lnSpc>
          <a:spcPct val="110000"/>
        </a:lnSpc>
        <a:spcBef>
          <a:spcPct val="20000"/>
        </a:spcBef>
        <a:spcAft>
          <a:spcPct val="0"/>
        </a:spcAft>
        <a:buChar char="•"/>
        <a:defRPr kumimoji="1" sz="3000">
          <a:solidFill>
            <a:schemeClr val="tx1"/>
          </a:solidFill>
          <a:latin typeface="Arial" pitchFamily="34" charset="0"/>
          <a:ea typeface="黑体" pitchFamily="2" charset="-122"/>
          <a:cs typeface="+mn-cs"/>
        </a:defRPr>
      </a:lvl1pPr>
      <a:lvl2pPr marL="742950" indent="-285750" algn="l" rtl="0" eaLnBrk="0" fontAlgn="base" hangingPunct="0">
        <a:lnSpc>
          <a:spcPct val="110000"/>
        </a:lnSpc>
        <a:spcBef>
          <a:spcPct val="20000"/>
        </a:spcBef>
        <a:spcAft>
          <a:spcPct val="0"/>
        </a:spcAft>
        <a:buChar char="–"/>
        <a:defRPr kumimoji="1" sz="2800">
          <a:solidFill>
            <a:schemeClr val="tx1"/>
          </a:solidFill>
          <a:latin typeface="Arial" pitchFamily="34" charset="0"/>
          <a:ea typeface="黑体" pitchFamily="2" charset="-122"/>
        </a:defRPr>
      </a:lvl2pPr>
      <a:lvl3pPr marL="1143000" indent="-228600" algn="l" rtl="0" eaLnBrk="0" fontAlgn="base" hangingPunct="0">
        <a:lnSpc>
          <a:spcPct val="110000"/>
        </a:lnSpc>
        <a:spcBef>
          <a:spcPct val="20000"/>
        </a:spcBef>
        <a:spcAft>
          <a:spcPct val="0"/>
        </a:spcAft>
        <a:buChar char="•"/>
        <a:defRPr kumimoji="1" sz="2400">
          <a:solidFill>
            <a:schemeClr val="tx1"/>
          </a:solidFill>
          <a:latin typeface="Arial" pitchFamily="34" charset="0"/>
          <a:ea typeface="黑体" pitchFamily="2" charset="-122"/>
        </a:defRPr>
      </a:lvl3pPr>
      <a:lvl4pPr marL="16002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4pPr>
      <a:lvl5pPr marL="2057400" indent="-228600" algn="l" rtl="0" eaLnBrk="0" fontAlgn="base" hangingPunct="0">
        <a:lnSpc>
          <a:spcPct val="110000"/>
        </a:lnSpc>
        <a:spcBef>
          <a:spcPct val="20000"/>
        </a:spcBef>
        <a:spcAft>
          <a:spcPct val="0"/>
        </a:spcAft>
        <a:buChar char="»"/>
        <a:defRPr kumimoji="1" sz="2000">
          <a:solidFill>
            <a:schemeClr val="tx1"/>
          </a:solidFill>
          <a:latin typeface="Arial" pitchFamily="34" charset="0"/>
          <a:ea typeface="黑体" pitchFamily="2" charset="-122"/>
        </a:defRPr>
      </a:lvl5pPr>
      <a:lvl6pPr marL="2514600" indent="-228600" algn="l" rtl="0" fontAlgn="base">
        <a:lnSpc>
          <a:spcPct val="110000"/>
        </a:lnSpc>
        <a:spcBef>
          <a:spcPct val="20000"/>
        </a:spcBef>
        <a:spcAft>
          <a:spcPct val="0"/>
        </a:spcAft>
        <a:buChar char="»"/>
        <a:defRPr sz="2000">
          <a:solidFill>
            <a:schemeClr val="tx1"/>
          </a:solidFill>
          <a:latin typeface="+mn-lt"/>
          <a:ea typeface="+mn-ea"/>
        </a:defRPr>
      </a:lvl6pPr>
      <a:lvl7pPr marL="2971800" indent="-228600" algn="l" rtl="0" fontAlgn="base">
        <a:lnSpc>
          <a:spcPct val="110000"/>
        </a:lnSpc>
        <a:spcBef>
          <a:spcPct val="20000"/>
        </a:spcBef>
        <a:spcAft>
          <a:spcPct val="0"/>
        </a:spcAft>
        <a:buChar char="»"/>
        <a:defRPr sz="2000">
          <a:solidFill>
            <a:schemeClr val="tx1"/>
          </a:solidFill>
          <a:latin typeface="+mn-lt"/>
          <a:ea typeface="+mn-ea"/>
        </a:defRPr>
      </a:lvl7pPr>
      <a:lvl8pPr marL="3429000" indent="-228600" algn="l" rtl="0" fontAlgn="base">
        <a:lnSpc>
          <a:spcPct val="110000"/>
        </a:lnSpc>
        <a:spcBef>
          <a:spcPct val="20000"/>
        </a:spcBef>
        <a:spcAft>
          <a:spcPct val="0"/>
        </a:spcAft>
        <a:buChar char="»"/>
        <a:defRPr sz="2000">
          <a:solidFill>
            <a:schemeClr val="tx1"/>
          </a:solidFill>
          <a:latin typeface="+mn-lt"/>
          <a:ea typeface="+mn-ea"/>
        </a:defRPr>
      </a:lvl8pPr>
      <a:lvl9pPr marL="3886200" indent="-228600" algn="l" rtl="0" fontAlgn="base">
        <a:lnSpc>
          <a:spcPct val="110000"/>
        </a:lnSpc>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对角圆角矩形 4"/>
          <p:cNvSpPr/>
          <p:nvPr userDrawn="1"/>
        </p:nvSpPr>
        <p:spPr>
          <a:xfrm>
            <a:off x="1944720" y="1727200"/>
            <a:ext cx="10082213" cy="2878138"/>
          </a:xfrm>
          <a:prstGeom prst="round2DiagRect">
            <a:avLst>
              <a:gd name="adj1" fmla="val 18267"/>
              <a:gd name="adj2" fmla="val 0"/>
            </a:avLst>
          </a:prstGeom>
          <a:gradFill>
            <a:gsLst>
              <a:gs pos="30000">
                <a:srgbClr val="C30F23"/>
              </a:gs>
              <a:gs pos="100000">
                <a:srgbClr val="F0877D"/>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13315" name="Rectangle 9"/>
          <p:cNvSpPr>
            <a:spLocks noGrp="1" noChangeArrowheads="1"/>
          </p:cNvSpPr>
          <p:nvPr>
            <p:ph type="title"/>
          </p:nvPr>
        </p:nvSpPr>
        <p:spPr bwMode="auto">
          <a:xfrm>
            <a:off x="2397158" y="2162184"/>
            <a:ext cx="7396163" cy="2087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a:t>
            </a:r>
          </a:p>
        </p:txBody>
      </p:sp>
      <p:sp>
        <p:nvSpPr>
          <p:cNvPr id="13316" name="Rectangle 17"/>
          <p:cNvSpPr>
            <a:spLocks noGrp="1" noChangeArrowheads="1"/>
          </p:cNvSpPr>
          <p:nvPr>
            <p:ph type="body" idx="1"/>
          </p:nvPr>
        </p:nvSpPr>
        <p:spPr bwMode="auto">
          <a:xfrm>
            <a:off x="865221" y="4968875"/>
            <a:ext cx="9864725"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zh-CN" altLang="en-US" dirty="0"/>
          </a:p>
        </p:txBody>
      </p:sp>
      <p:sp>
        <p:nvSpPr>
          <p:cNvPr id="32786" name="Rectangle 18"/>
          <p:cNvSpPr>
            <a:spLocks noGrp="1" noChangeArrowheads="1"/>
          </p:cNvSpPr>
          <p:nvPr>
            <p:ph type="dt" sz="half" idx="2"/>
          </p:nvPr>
        </p:nvSpPr>
        <p:spPr bwMode="auto">
          <a:xfrm>
            <a:off x="865189"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32787" name="Rectangle 19"/>
          <p:cNvSpPr>
            <a:spLocks noGrp="1" noChangeArrowheads="1"/>
          </p:cNvSpPr>
          <p:nvPr>
            <p:ph type="ftr" sz="quarter" idx="3"/>
          </p:nvPr>
        </p:nvSpPr>
        <p:spPr bwMode="auto">
          <a:xfrm>
            <a:off x="3937000" y="6048375"/>
            <a:ext cx="3648075"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黑体" pitchFamily="2" charset="-122"/>
                <a:cs typeface="+mn-cs"/>
              </a:defRPr>
            </a:lvl1pPr>
          </a:lstStyle>
          <a:p>
            <a:pPr>
              <a:defRPr/>
            </a:pPr>
            <a:endParaRPr lang="en-US" altLang="zh-CN" dirty="0">
              <a:solidFill>
                <a:srgbClr val="000000"/>
              </a:solidFill>
            </a:endParaRPr>
          </a:p>
        </p:txBody>
      </p:sp>
      <p:sp>
        <p:nvSpPr>
          <p:cNvPr id="32788" name="Rectangle 20"/>
          <p:cNvSpPr>
            <a:spLocks noGrp="1" noChangeArrowheads="1"/>
          </p:cNvSpPr>
          <p:nvPr>
            <p:ph type="sldNum" sz="quarter" idx="4"/>
          </p:nvPr>
        </p:nvSpPr>
        <p:spPr bwMode="auto">
          <a:xfrm>
            <a:off x="8042275" y="6048375"/>
            <a:ext cx="2687637" cy="303213"/>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ea typeface="黑体" pitchFamily="2" charset="-122"/>
              </a:defRPr>
            </a:lvl1pPr>
          </a:lstStyle>
          <a:p>
            <a:pPr>
              <a:defRPr/>
            </a:pPr>
            <a:fld id="{C08D70D5-749F-481C-9608-788EF8AE8E68}" type="slidenum">
              <a:rPr lang="en-US" altLang="zh-CN" smtClean="0">
                <a:solidFill>
                  <a:srgbClr val="000000"/>
                </a:solidFill>
              </a:rPr>
              <a:pPr>
                <a:defRPr/>
              </a:pPr>
              <a:t>‹#›</a:t>
            </a:fld>
            <a:endParaRPr lang="en-US" altLang="zh-CN"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fade/>
  </p:transition>
  <p:txStyles>
    <p:titleStyle>
      <a:lvl1pPr algn="l" rtl="0" eaLnBrk="0" fontAlgn="base" hangingPunct="0">
        <a:lnSpc>
          <a:spcPct val="110000"/>
        </a:lnSpc>
        <a:spcBef>
          <a:spcPct val="0"/>
        </a:spcBef>
        <a:spcAft>
          <a:spcPct val="0"/>
        </a:spcAft>
        <a:defRPr sz="4800" b="1">
          <a:solidFill>
            <a:schemeClr val="bg1"/>
          </a:solidFill>
          <a:latin typeface="+mj-lt"/>
          <a:ea typeface="+mj-ea"/>
          <a:cs typeface="+mj-cs"/>
        </a:defRPr>
      </a:lvl1pPr>
      <a:lvl2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2pPr>
      <a:lvl3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3pPr>
      <a:lvl4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4pPr>
      <a:lvl5pPr algn="l" rtl="0" eaLnBrk="0" fontAlgn="base" hangingPunct="0">
        <a:lnSpc>
          <a:spcPct val="110000"/>
        </a:lnSpc>
        <a:spcBef>
          <a:spcPct val="0"/>
        </a:spcBef>
        <a:spcAft>
          <a:spcPct val="0"/>
        </a:spcAft>
        <a:defRPr sz="4800" b="1">
          <a:solidFill>
            <a:schemeClr val="bg1"/>
          </a:solidFill>
          <a:latin typeface="Trebuchet MS" charset="0"/>
          <a:ea typeface="黑体" charset="0"/>
          <a:cs typeface="黑体" charset="0"/>
        </a:defRPr>
      </a:lvl5pPr>
      <a:lvl6pPr marL="4572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6pPr>
      <a:lvl7pPr marL="9144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7pPr>
      <a:lvl8pPr marL="13716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8pPr>
      <a:lvl9pPr marL="1828800" algn="l" rtl="0" fontAlgn="base">
        <a:lnSpc>
          <a:spcPct val="110000"/>
        </a:lnSpc>
        <a:spcBef>
          <a:spcPct val="0"/>
        </a:spcBef>
        <a:spcAft>
          <a:spcPct val="0"/>
        </a:spcAft>
        <a:defRPr sz="4800" b="1">
          <a:solidFill>
            <a:schemeClr val="bg1"/>
          </a:solidFill>
          <a:latin typeface="Trebuchet MS" charset="0"/>
          <a:ea typeface="黑体" charset="0"/>
          <a:cs typeface="黑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黑体"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4.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50.xml"/><Relationship Id="rId1" Type="http://schemas.openxmlformats.org/officeDocument/2006/relationships/vmlDrawing" Target="../drawings/vmlDrawing2.vml"/><Relationship Id="rId6" Type="http://schemas.openxmlformats.org/officeDocument/2006/relationships/image" Target="../media/image35.emf"/><Relationship Id="rId5" Type="http://schemas.openxmlformats.org/officeDocument/2006/relationships/oleObject" Target="../embeddings/oleObject3.bin"/><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0.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jpeg"/><Relationship Id="rId1" Type="http://schemas.openxmlformats.org/officeDocument/2006/relationships/slideLayout" Target="../slideLayouts/slideLayout15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0.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0.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5.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0.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0.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0.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Layout" Target="../slideLayouts/slideLayout150.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00598" y="2231975"/>
            <a:ext cx="7920880" cy="1284967"/>
          </a:xfrm>
          <a:prstGeom prst="rect">
            <a:avLst/>
          </a:prstGeom>
          <a:solidFill>
            <a:schemeClr val="bg1"/>
          </a:solidFill>
        </p:spPr>
        <p:txBody>
          <a:bodyPr wrap="square" rtlCol="0">
            <a:spAutoFit/>
          </a:bodyPr>
          <a:lstStyle/>
          <a:p>
            <a:pPr algn="ctr">
              <a:lnSpc>
                <a:spcPts val="10000"/>
              </a:lnSpc>
            </a:pPr>
            <a:r>
              <a:rPr lang="zh-CN" altLang="en-US" sz="6000" b="1" dirty="0">
                <a:solidFill>
                  <a:srgbClr val="FF0000"/>
                </a:solidFill>
                <a:latin typeface="华文行楷" panose="02010800040101010101" pitchFamily="2" charset="-122"/>
                <a:ea typeface="华文行楷" panose="02010800040101010101" pitchFamily="2" charset="-122"/>
              </a:rPr>
              <a:t>大丰海嘉诺校园宣讲会</a:t>
            </a:r>
          </a:p>
        </p:txBody>
      </p:sp>
    </p:spTree>
    <p:extLst>
      <p:ext uri="{BB962C8B-B14F-4D97-AF65-F5344CB8AC3E}">
        <p14:creationId xmlns:p14="http://schemas.microsoft.com/office/powerpoint/2010/main" val="2314215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3"/>
          <p:cNvSpPr/>
          <p:nvPr/>
        </p:nvSpPr>
        <p:spPr>
          <a:xfrm>
            <a:off x="647733" y="5400679"/>
            <a:ext cx="10260013" cy="646113"/>
          </a:xfrm>
          <a:prstGeom prst="round2DiagRect">
            <a:avLst>
              <a:gd name="adj1" fmla="val 35234"/>
              <a:gd name="adj2" fmla="val 0"/>
            </a:avLst>
          </a:prstGeom>
          <a:gradFill>
            <a:gsLst>
              <a:gs pos="30000">
                <a:srgbClr val="143282"/>
              </a:gs>
              <a:gs pos="100000">
                <a:srgbClr val="00A0E6"/>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5" name="对角圆角矩形 15"/>
          <p:cNvSpPr/>
          <p:nvPr/>
        </p:nvSpPr>
        <p:spPr>
          <a:xfrm>
            <a:off x="7953027" y="2340283"/>
            <a:ext cx="2952000" cy="2555988"/>
          </a:xfrm>
          <a:custGeom>
            <a:avLst/>
            <a:gdLst>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0 w 2880000"/>
              <a:gd name="connsiteY7" fmla="*/ 172554 h 2627988"/>
              <a:gd name="connsiteX8" fmla="*/ 172554 w 2880000"/>
              <a:gd name="connsiteY8" fmla="*/ 0 h 2627988"/>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72554 w 2880000"/>
              <a:gd name="connsiteY7" fmla="*/ 0 h 2627988"/>
              <a:gd name="connsiteX0" fmla="*/ 74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7454 w 2880000"/>
              <a:gd name="connsiteY7" fmla="*/ 0 h 2627988"/>
              <a:gd name="connsiteX0" fmla="*/ 110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104 w 2880000"/>
              <a:gd name="connsiteY7" fmla="*/ 0 h 262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2627988">
                <a:moveTo>
                  <a:pt x="1104" y="0"/>
                </a:moveTo>
                <a:lnTo>
                  <a:pt x="2880000" y="0"/>
                </a:lnTo>
                <a:lnTo>
                  <a:pt x="2880000" y="0"/>
                </a:lnTo>
                <a:lnTo>
                  <a:pt x="2880000" y="2455434"/>
                </a:lnTo>
                <a:cubicBezTo>
                  <a:pt x="2880000" y="2550733"/>
                  <a:pt x="2802745" y="2627988"/>
                  <a:pt x="2707446" y="2627988"/>
                </a:cubicBezTo>
                <a:lnTo>
                  <a:pt x="0" y="2627988"/>
                </a:lnTo>
                <a:lnTo>
                  <a:pt x="0" y="2627988"/>
                </a:lnTo>
                <a:cubicBezTo>
                  <a:pt x="2485" y="1751992"/>
                  <a:pt x="-1381" y="875996"/>
                  <a:pt x="1104" y="0"/>
                </a:cubicBezTo>
                <a:close/>
              </a:path>
            </a:pathLst>
          </a:custGeom>
          <a:noFill/>
          <a:ln w="12700">
            <a:gradFill flip="none" rotWithShape="1">
              <a:gsLst>
                <a:gs pos="30000">
                  <a:srgbClr val="00AA3C"/>
                </a:gs>
                <a:gs pos="100000">
                  <a:srgbClr val="8CC31E"/>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6" name="对角圆角矩形 14"/>
          <p:cNvSpPr/>
          <p:nvPr/>
        </p:nvSpPr>
        <p:spPr>
          <a:xfrm>
            <a:off x="7953027" y="1583930"/>
            <a:ext cx="2952000" cy="755999"/>
          </a:xfrm>
          <a:custGeom>
            <a:avLst/>
            <a:gdLst>
              <a:gd name="connsiteX0" fmla="*/ 184782 w 2880000"/>
              <a:gd name="connsiteY0" fmla="*/ 0 h 792000"/>
              <a:gd name="connsiteX1" fmla="*/ 2880000 w 2880000"/>
              <a:gd name="connsiteY1" fmla="*/ 0 h 792000"/>
              <a:gd name="connsiteX2" fmla="*/ 2880000 w 2880000"/>
              <a:gd name="connsiteY2" fmla="*/ 0 h 792000"/>
              <a:gd name="connsiteX3" fmla="*/ 2880000 w 2880000"/>
              <a:gd name="connsiteY3" fmla="*/ 607218 h 792000"/>
              <a:gd name="connsiteX4" fmla="*/ 2695218 w 2880000"/>
              <a:gd name="connsiteY4" fmla="*/ 792000 h 792000"/>
              <a:gd name="connsiteX5" fmla="*/ 0 w 2880000"/>
              <a:gd name="connsiteY5" fmla="*/ 792000 h 792000"/>
              <a:gd name="connsiteX6" fmla="*/ 0 w 2880000"/>
              <a:gd name="connsiteY6" fmla="*/ 792000 h 792000"/>
              <a:gd name="connsiteX7" fmla="*/ 0 w 2880000"/>
              <a:gd name="connsiteY7" fmla="*/ 184782 h 792000"/>
              <a:gd name="connsiteX8" fmla="*/ 184782 w 2880000"/>
              <a:gd name="connsiteY8" fmla="*/ 0 h 792000"/>
              <a:gd name="connsiteX0" fmla="*/ 184782 w 2880000"/>
              <a:gd name="connsiteY0" fmla="*/ 0 h 792000"/>
              <a:gd name="connsiteX1" fmla="*/ 2880000 w 2880000"/>
              <a:gd name="connsiteY1" fmla="*/ 0 h 792000"/>
              <a:gd name="connsiteX2" fmla="*/ 2880000 w 2880000"/>
              <a:gd name="connsiteY2" fmla="*/ 0 h 792000"/>
              <a:gd name="connsiteX3" fmla="*/ 269521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 name="connsiteX0" fmla="*/ 184782 w 2880000"/>
              <a:gd name="connsiteY0" fmla="*/ 0 h 792000"/>
              <a:gd name="connsiteX1" fmla="*/ 2880000 w 2880000"/>
              <a:gd name="connsiteY1" fmla="*/ 0 h 792000"/>
              <a:gd name="connsiteX2" fmla="*/ 2880000 w 2880000"/>
              <a:gd name="connsiteY2" fmla="*/ 0 h 792000"/>
              <a:gd name="connsiteX3" fmla="*/ 287936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792000">
                <a:moveTo>
                  <a:pt x="184782" y="0"/>
                </a:moveTo>
                <a:lnTo>
                  <a:pt x="2880000" y="0"/>
                </a:lnTo>
                <a:lnTo>
                  <a:pt x="2880000" y="0"/>
                </a:lnTo>
                <a:cubicBezTo>
                  <a:pt x="2879789" y="264000"/>
                  <a:pt x="2879579" y="528000"/>
                  <a:pt x="2879368" y="792000"/>
                </a:cubicBezTo>
                <a:lnTo>
                  <a:pt x="0" y="792000"/>
                </a:lnTo>
                <a:lnTo>
                  <a:pt x="0" y="792000"/>
                </a:lnTo>
                <a:lnTo>
                  <a:pt x="0" y="184782"/>
                </a:lnTo>
                <a:cubicBezTo>
                  <a:pt x="0" y="82730"/>
                  <a:pt x="82730" y="0"/>
                  <a:pt x="184782" y="0"/>
                </a:cubicBezTo>
                <a:close/>
              </a:path>
            </a:pathLst>
          </a:custGeom>
          <a:gradFill>
            <a:gsLst>
              <a:gs pos="30000">
                <a:srgbClr val="00AA3C"/>
              </a:gs>
              <a:gs pos="100000">
                <a:srgbClr val="8CC31E"/>
              </a:gs>
            </a:gsLst>
            <a:lin ang="0" scaled="0"/>
          </a:gradFill>
          <a:ln w="12700">
            <a:gradFill flip="none" rotWithShape="1">
              <a:gsLst>
                <a:gs pos="30000">
                  <a:srgbClr val="00AA3C"/>
                </a:gs>
                <a:gs pos="100000">
                  <a:srgbClr val="8CC31E"/>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7" name="对角圆角矩形 15"/>
          <p:cNvSpPr/>
          <p:nvPr/>
        </p:nvSpPr>
        <p:spPr>
          <a:xfrm>
            <a:off x="4298653" y="2340283"/>
            <a:ext cx="2952000" cy="2555988"/>
          </a:xfrm>
          <a:custGeom>
            <a:avLst/>
            <a:gdLst>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0 w 2880000"/>
              <a:gd name="connsiteY7" fmla="*/ 172554 h 2627988"/>
              <a:gd name="connsiteX8" fmla="*/ 172554 w 2880000"/>
              <a:gd name="connsiteY8" fmla="*/ 0 h 2627988"/>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72554 w 2880000"/>
              <a:gd name="connsiteY7" fmla="*/ 0 h 2627988"/>
              <a:gd name="connsiteX0" fmla="*/ 74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7454 w 2880000"/>
              <a:gd name="connsiteY7" fmla="*/ 0 h 2627988"/>
              <a:gd name="connsiteX0" fmla="*/ 110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104 w 2880000"/>
              <a:gd name="connsiteY7" fmla="*/ 0 h 262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2627988">
                <a:moveTo>
                  <a:pt x="1104" y="0"/>
                </a:moveTo>
                <a:lnTo>
                  <a:pt x="2880000" y="0"/>
                </a:lnTo>
                <a:lnTo>
                  <a:pt x="2880000" y="0"/>
                </a:lnTo>
                <a:lnTo>
                  <a:pt x="2880000" y="2455434"/>
                </a:lnTo>
                <a:cubicBezTo>
                  <a:pt x="2880000" y="2550733"/>
                  <a:pt x="2802745" y="2627988"/>
                  <a:pt x="2707446" y="2627988"/>
                </a:cubicBezTo>
                <a:lnTo>
                  <a:pt x="0" y="2627988"/>
                </a:lnTo>
                <a:lnTo>
                  <a:pt x="0" y="2627988"/>
                </a:lnTo>
                <a:cubicBezTo>
                  <a:pt x="2485" y="1751992"/>
                  <a:pt x="-1381" y="875996"/>
                  <a:pt x="1104" y="0"/>
                </a:cubicBezTo>
                <a:close/>
              </a:path>
            </a:pathLst>
          </a:custGeom>
          <a:noFill/>
          <a:ln w="12700">
            <a:gradFill flip="none" rotWithShape="1">
              <a:gsLst>
                <a:gs pos="30000">
                  <a:srgbClr val="F06432"/>
                </a:gs>
                <a:gs pos="100000">
                  <a:srgbClr val="FFB432"/>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8" name="对角圆角矩形 14"/>
          <p:cNvSpPr/>
          <p:nvPr/>
        </p:nvSpPr>
        <p:spPr>
          <a:xfrm>
            <a:off x="4298653" y="1583930"/>
            <a:ext cx="2952000" cy="755999"/>
          </a:xfrm>
          <a:custGeom>
            <a:avLst/>
            <a:gdLst>
              <a:gd name="connsiteX0" fmla="*/ 184782 w 2880000"/>
              <a:gd name="connsiteY0" fmla="*/ 0 h 792000"/>
              <a:gd name="connsiteX1" fmla="*/ 2880000 w 2880000"/>
              <a:gd name="connsiteY1" fmla="*/ 0 h 792000"/>
              <a:gd name="connsiteX2" fmla="*/ 2880000 w 2880000"/>
              <a:gd name="connsiteY2" fmla="*/ 0 h 792000"/>
              <a:gd name="connsiteX3" fmla="*/ 2880000 w 2880000"/>
              <a:gd name="connsiteY3" fmla="*/ 607218 h 792000"/>
              <a:gd name="connsiteX4" fmla="*/ 2695218 w 2880000"/>
              <a:gd name="connsiteY4" fmla="*/ 792000 h 792000"/>
              <a:gd name="connsiteX5" fmla="*/ 0 w 2880000"/>
              <a:gd name="connsiteY5" fmla="*/ 792000 h 792000"/>
              <a:gd name="connsiteX6" fmla="*/ 0 w 2880000"/>
              <a:gd name="connsiteY6" fmla="*/ 792000 h 792000"/>
              <a:gd name="connsiteX7" fmla="*/ 0 w 2880000"/>
              <a:gd name="connsiteY7" fmla="*/ 184782 h 792000"/>
              <a:gd name="connsiteX8" fmla="*/ 184782 w 2880000"/>
              <a:gd name="connsiteY8" fmla="*/ 0 h 792000"/>
              <a:gd name="connsiteX0" fmla="*/ 184782 w 2880000"/>
              <a:gd name="connsiteY0" fmla="*/ 0 h 792000"/>
              <a:gd name="connsiteX1" fmla="*/ 2880000 w 2880000"/>
              <a:gd name="connsiteY1" fmla="*/ 0 h 792000"/>
              <a:gd name="connsiteX2" fmla="*/ 2880000 w 2880000"/>
              <a:gd name="connsiteY2" fmla="*/ 0 h 792000"/>
              <a:gd name="connsiteX3" fmla="*/ 269521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 name="connsiteX0" fmla="*/ 184782 w 2880000"/>
              <a:gd name="connsiteY0" fmla="*/ 0 h 792000"/>
              <a:gd name="connsiteX1" fmla="*/ 2880000 w 2880000"/>
              <a:gd name="connsiteY1" fmla="*/ 0 h 792000"/>
              <a:gd name="connsiteX2" fmla="*/ 2880000 w 2880000"/>
              <a:gd name="connsiteY2" fmla="*/ 0 h 792000"/>
              <a:gd name="connsiteX3" fmla="*/ 287936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792000">
                <a:moveTo>
                  <a:pt x="184782" y="0"/>
                </a:moveTo>
                <a:lnTo>
                  <a:pt x="2880000" y="0"/>
                </a:lnTo>
                <a:lnTo>
                  <a:pt x="2880000" y="0"/>
                </a:lnTo>
                <a:cubicBezTo>
                  <a:pt x="2879789" y="264000"/>
                  <a:pt x="2879579" y="528000"/>
                  <a:pt x="2879368" y="792000"/>
                </a:cubicBezTo>
                <a:lnTo>
                  <a:pt x="0" y="792000"/>
                </a:lnTo>
                <a:lnTo>
                  <a:pt x="0" y="792000"/>
                </a:lnTo>
                <a:lnTo>
                  <a:pt x="0" y="184782"/>
                </a:lnTo>
                <a:cubicBezTo>
                  <a:pt x="0" y="82730"/>
                  <a:pt x="82730" y="0"/>
                  <a:pt x="184782" y="0"/>
                </a:cubicBezTo>
                <a:close/>
              </a:path>
            </a:pathLst>
          </a:custGeom>
          <a:gradFill>
            <a:gsLst>
              <a:gs pos="30000">
                <a:srgbClr val="F06432"/>
              </a:gs>
              <a:gs pos="100000">
                <a:srgbClr val="FFB432"/>
              </a:gs>
            </a:gsLst>
            <a:lin ang="0" scaled="0"/>
          </a:gradFill>
          <a:ln w="12700">
            <a:gradFill flip="none" rotWithShape="1">
              <a:gsLst>
                <a:gs pos="30000">
                  <a:srgbClr val="F06432"/>
                </a:gs>
                <a:gs pos="100000">
                  <a:srgbClr val="FFB432"/>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9" name="对角圆角矩形 15"/>
          <p:cNvSpPr/>
          <p:nvPr/>
        </p:nvSpPr>
        <p:spPr>
          <a:xfrm>
            <a:off x="657000" y="2340283"/>
            <a:ext cx="2952000" cy="2555988"/>
          </a:xfrm>
          <a:custGeom>
            <a:avLst/>
            <a:gdLst>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0 w 2880000"/>
              <a:gd name="connsiteY7" fmla="*/ 172554 h 2627988"/>
              <a:gd name="connsiteX8" fmla="*/ 172554 w 2880000"/>
              <a:gd name="connsiteY8" fmla="*/ 0 h 2627988"/>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72554 w 2880000"/>
              <a:gd name="connsiteY7" fmla="*/ 0 h 2627988"/>
              <a:gd name="connsiteX0" fmla="*/ 74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7454 w 2880000"/>
              <a:gd name="connsiteY7" fmla="*/ 0 h 2627988"/>
              <a:gd name="connsiteX0" fmla="*/ 110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104 w 2880000"/>
              <a:gd name="connsiteY7" fmla="*/ 0 h 262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2627988">
                <a:moveTo>
                  <a:pt x="1104" y="0"/>
                </a:moveTo>
                <a:lnTo>
                  <a:pt x="2880000" y="0"/>
                </a:lnTo>
                <a:lnTo>
                  <a:pt x="2880000" y="0"/>
                </a:lnTo>
                <a:lnTo>
                  <a:pt x="2880000" y="2455434"/>
                </a:lnTo>
                <a:cubicBezTo>
                  <a:pt x="2880000" y="2550733"/>
                  <a:pt x="2802745" y="2627988"/>
                  <a:pt x="2707446" y="2627988"/>
                </a:cubicBezTo>
                <a:lnTo>
                  <a:pt x="0" y="2627988"/>
                </a:lnTo>
                <a:lnTo>
                  <a:pt x="0" y="2627988"/>
                </a:lnTo>
                <a:cubicBezTo>
                  <a:pt x="2485" y="1751992"/>
                  <a:pt x="-1381" y="875996"/>
                  <a:pt x="1104" y="0"/>
                </a:cubicBezTo>
                <a:close/>
              </a:path>
            </a:pathLst>
          </a:custGeom>
          <a:noFill/>
          <a:ln w="12700">
            <a:gradFill flip="none" rotWithShape="1">
              <a:gsLst>
                <a:gs pos="30000">
                  <a:srgbClr val="C30F23"/>
                </a:gs>
                <a:gs pos="100000">
                  <a:srgbClr val="F0877D"/>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10" name="对角圆角矩形 14"/>
          <p:cNvSpPr/>
          <p:nvPr/>
        </p:nvSpPr>
        <p:spPr>
          <a:xfrm>
            <a:off x="657000" y="1583930"/>
            <a:ext cx="2952000" cy="755999"/>
          </a:xfrm>
          <a:custGeom>
            <a:avLst/>
            <a:gdLst>
              <a:gd name="connsiteX0" fmla="*/ 184782 w 2880000"/>
              <a:gd name="connsiteY0" fmla="*/ 0 h 792000"/>
              <a:gd name="connsiteX1" fmla="*/ 2880000 w 2880000"/>
              <a:gd name="connsiteY1" fmla="*/ 0 h 792000"/>
              <a:gd name="connsiteX2" fmla="*/ 2880000 w 2880000"/>
              <a:gd name="connsiteY2" fmla="*/ 0 h 792000"/>
              <a:gd name="connsiteX3" fmla="*/ 2880000 w 2880000"/>
              <a:gd name="connsiteY3" fmla="*/ 607218 h 792000"/>
              <a:gd name="connsiteX4" fmla="*/ 2695218 w 2880000"/>
              <a:gd name="connsiteY4" fmla="*/ 792000 h 792000"/>
              <a:gd name="connsiteX5" fmla="*/ 0 w 2880000"/>
              <a:gd name="connsiteY5" fmla="*/ 792000 h 792000"/>
              <a:gd name="connsiteX6" fmla="*/ 0 w 2880000"/>
              <a:gd name="connsiteY6" fmla="*/ 792000 h 792000"/>
              <a:gd name="connsiteX7" fmla="*/ 0 w 2880000"/>
              <a:gd name="connsiteY7" fmla="*/ 184782 h 792000"/>
              <a:gd name="connsiteX8" fmla="*/ 184782 w 2880000"/>
              <a:gd name="connsiteY8" fmla="*/ 0 h 792000"/>
              <a:gd name="connsiteX0" fmla="*/ 184782 w 2880000"/>
              <a:gd name="connsiteY0" fmla="*/ 0 h 792000"/>
              <a:gd name="connsiteX1" fmla="*/ 2880000 w 2880000"/>
              <a:gd name="connsiteY1" fmla="*/ 0 h 792000"/>
              <a:gd name="connsiteX2" fmla="*/ 2880000 w 2880000"/>
              <a:gd name="connsiteY2" fmla="*/ 0 h 792000"/>
              <a:gd name="connsiteX3" fmla="*/ 269521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 name="connsiteX0" fmla="*/ 184782 w 2880000"/>
              <a:gd name="connsiteY0" fmla="*/ 0 h 792000"/>
              <a:gd name="connsiteX1" fmla="*/ 2880000 w 2880000"/>
              <a:gd name="connsiteY1" fmla="*/ 0 h 792000"/>
              <a:gd name="connsiteX2" fmla="*/ 2880000 w 2880000"/>
              <a:gd name="connsiteY2" fmla="*/ 0 h 792000"/>
              <a:gd name="connsiteX3" fmla="*/ 287936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792000">
                <a:moveTo>
                  <a:pt x="184782" y="0"/>
                </a:moveTo>
                <a:lnTo>
                  <a:pt x="2880000" y="0"/>
                </a:lnTo>
                <a:lnTo>
                  <a:pt x="2880000" y="0"/>
                </a:lnTo>
                <a:cubicBezTo>
                  <a:pt x="2879789" y="264000"/>
                  <a:pt x="2879579" y="528000"/>
                  <a:pt x="2879368" y="792000"/>
                </a:cubicBezTo>
                <a:lnTo>
                  <a:pt x="0" y="792000"/>
                </a:lnTo>
                <a:lnTo>
                  <a:pt x="0" y="792000"/>
                </a:lnTo>
                <a:lnTo>
                  <a:pt x="0" y="184782"/>
                </a:lnTo>
                <a:cubicBezTo>
                  <a:pt x="0" y="82730"/>
                  <a:pt x="82730" y="0"/>
                  <a:pt x="184782" y="0"/>
                </a:cubicBezTo>
                <a:close/>
              </a:path>
            </a:pathLst>
          </a:custGeom>
          <a:gradFill>
            <a:gsLst>
              <a:gs pos="30000">
                <a:srgbClr val="C30F23"/>
              </a:gs>
              <a:gs pos="100000">
                <a:srgbClr val="F0877D"/>
              </a:gs>
            </a:gsLst>
            <a:lin ang="0" scaled="0"/>
          </a:gradFill>
          <a:ln w="12700">
            <a:gradFill flip="none" rotWithShape="1">
              <a:gsLst>
                <a:gs pos="30000">
                  <a:srgbClr val="C30F23"/>
                </a:gs>
                <a:gs pos="100000">
                  <a:srgbClr val="F0877D"/>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latin typeface="Arial" pitchFamily="34" charset="0"/>
              <a:ea typeface="黑体" pitchFamily="2" charset="-122"/>
            </a:endParaRPr>
          </a:p>
        </p:txBody>
      </p:sp>
      <p:sp>
        <p:nvSpPr>
          <p:cNvPr id="11" name="燕尾形 10"/>
          <p:cNvSpPr/>
          <p:nvPr/>
        </p:nvSpPr>
        <p:spPr bwMode="auto">
          <a:xfrm>
            <a:off x="3767138" y="3024188"/>
            <a:ext cx="360362" cy="431800"/>
          </a:xfrm>
          <a:prstGeom prst="chevron">
            <a:avLst/>
          </a:prstGeom>
          <a:solidFill>
            <a:schemeClr val="bg1">
              <a:lumMod val="50000"/>
            </a:schemeClr>
          </a:solidFill>
          <a:ln w="9525" cap="flat" cmpd="sng" algn="ctr">
            <a:noFill/>
            <a:prstDash val="solid"/>
            <a:round/>
            <a:headEnd type="none" w="med" len="med"/>
            <a:tailEnd type="none" w="med" len="med"/>
          </a:ln>
          <a:effectLst/>
        </p:spPr>
        <p:txBody>
          <a:bodyPr/>
          <a:lstStyle/>
          <a:p>
            <a:pPr eaLnBrk="1" hangingPunct="1">
              <a:defRPr/>
            </a:pPr>
            <a:endParaRPr lang="zh-CN" altLang="en-US" sz="1800" dirty="0">
              <a:solidFill>
                <a:srgbClr val="000000"/>
              </a:solidFill>
              <a:latin typeface="Arial" charset="0"/>
              <a:ea typeface="黑体" pitchFamily="2" charset="-122"/>
            </a:endParaRPr>
          </a:p>
        </p:txBody>
      </p:sp>
      <p:sp>
        <p:nvSpPr>
          <p:cNvPr id="12" name="燕尾形 11"/>
          <p:cNvSpPr/>
          <p:nvPr/>
        </p:nvSpPr>
        <p:spPr bwMode="auto">
          <a:xfrm>
            <a:off x="7416833" y="3024188"/>
            <a:ext cx="360363" cy="431800"/>
          </a:xfrm>
          <a:prstGeom prst="chevron">
            <a:avLst/>
          </a:prstGeom>
          <a:solidFill>
            <a:schemeClr val="bg1">
              <a:lumMod val="50000"/>
            </a:schemeClr>
          </a:solidFill>
          <a:ln w="9525" cap="flat" cmpd="sng" algn="ctr">
            <a:noFill/>
            <a:prstDash val="solid"/>
            <a:round/>
            <a:headEnd type="none" w="med" len="med"/>
            <a:tailEnd type="none" w="med" len="med"/>
          </a:ln>
          <a:effectLst/>
        </p:spPr>
        <p:txBody>
          <a:bodyPr/>
          <a:lstStyle/>
          <a:p>
            <a:pPr eaLnBrk="1" hangingPunct="1">
              <a:defRPr/>
            </a:pPr>
            <a:endParaRPr lang="zh-CN" altLang="en-US" sz="1800" dirty="0">
              <a:solidFill>
                <a:srgbClr val="000000"/>
              </a:solidFill>
              <a:latin typeface="Arial" charset="0"/>
              <a:ea typeface="黑体" pitchFamily="2" charset="-122"/>
            </a:endParaRPr>
          </a:p>
        </p:txBody>
      </p:sp>
      <p:sp>
        <p:nvSpPr>
          <p:cNvPr id="13" name="燕尾形 35"/>
          <p:cNvSpPr>
            <a:spLocks noChangeArrowheads="1"/>
          </p:cNvSpPr>
          <p:nvPr/>
        </p:nvSpPr>
        <p:spPr bwMode="auto">
          <a:xfrm rot="-5400000">
            <a:off x="1947894" y="4932362"/>
            <a:ext cx="358775" cy="431801"/>
          </a:xfrm>
          <a:prstGeom prst="chevron">
            <a:avLst>
              <a:gd name="adj" fmla="val 50000"/>
            </a:avLst>
          </a:prstGeom>
          <a:solidFill>
            <a:srgbClr val="7F7F7F"/>
          </a:solidFill>
          <a:ln w="9525">
            <a:noFill/>
            <a:round/>
            <a:headEnd/>
            <a:tailEnd/>
          </a:ln>
        </p:spPr>
        <p:txBody>
          <a:bodyPr vert="eaVert"/>
          <a:lstStyle/>
          <a:p>
            <a:pPr eaLnBrk="1" hangingPunct="1"/>
            <a:endParaRPr lang="zh-CN" altLang="en-US" sz="1800" dirty="0">
              <a:solidFill>
                <a:srgbClr val="000000"/>
              </a:solidFill>
              <a:ea typeface="黑体" pitchFamily="2" charset="-122"/>
            </a:endParaRPr>
          </a:p>
        </p:txBody>
      </p:sp>
      <p:sp>
        <p:nvSpPr>
          <p:cNvPr id="14" name="燕尾形 36"/>
          <p:cNvSpPr>
            <a:spLocks noChangeArrowheads="1"/>
          </p:cNvSpPr>
          <p:nvPr/>
        </p:nvSpPr>
        <p:spPr bwMode="auto">
          <a:xfrm rot="5400000">
            <a:off x="9253569" y="4932362"/>
            <a:ext cx="358775" cy="431801"/>
          </a:xfrm>
          <a:prstGeom prst="chevron">
            <a:avLst>
              <a:gd name="adj" fmla="val 50000"/>
            </a:avLst>
          </a:prstGeom>
          <a:solidFill>
            <a:srgbClr val="7F7F7F"/>
          </a:solidFill>
          <a:ln w="9525">
            <a:noFill/>
            <a:round/>
            <a:headEnd/>
            <a:tailEnd/>
          </a:ln>
        </p:spPr>
        <p:txBody>
          <a:bodyPr rot="10800000" vert="eaVert"/>
          <a:lstStyle/>
          <a:p>
            <a:pPr eaLnBrk="1" hangingPunct="1"/>
            <a:endParaRPr lang="zh-CN" altLang="en-US" sz="1800" dirty="0">
              <a:solidFill>
                <a:srgbClr val="000000"/>
              </a:solidFill>
              <a:ea typeface="黑体" pitchFamily="2" charset="-122"/>
            </a:endParaRPr>
          </a:p>
        </p:txBody>
      </p:sp>
      <p:sp>
        <p:nvSpPr>
          <p:cNvPr id="15" name="Rectangle 2"/>
          <p:cNvSpPr>
            <a:spLocks noChangeArrowheads="1"/>
          </p:cNvSpPr>
          <p:nvPr/>
        </p:nvSpPr>
        <p:spPr bwMode="auto">
          <a:xfrm>
            <a:off x="865221" y="5438777"/>
            <a:ext cx="9864725" cy="576263"/>
          </a:xfrm>
          <a:prstGeom prst="rect">
            <a:avLst/>
          </a:prstGeom>
          <a:noFill/>
          <a:ln w="9525">
            <a:noFill/>
            <a:miter lim="800000"/>
            <a:headEnd/>
            <a:tailEnd/>
          </a:ln>
        </p:spPr>
        <p:txBody>
          <a:bodyPr anchor="ctr"/>
          <a:lstStyle/>
          <a:p>
            <a:pPr algn="ctr"/>
            <a:r>
              <a:rPr lang="zh-CN" altLang="en-US" sz="2000" b="1" dirty="0">
                <a:solidFill>
                  <a:srgbClr val="FFFFFF"/>
                </a:solidFill>
                <a:latin typeface="黑体" pitchFamily="2" charset="-122"/>
                <a:ea typeface="黑体" pitchFamily="2" charset="-122"/>
              </a:rPr>
              <a:t>解决问题、工程改进、持续优化</a:t>
            </a:r>
            <a:r>
              <a:rPr lang="en-US" altLang="zh-CN" sz="2000" b="1" dirty="0">
                <a:solidFill>
                  <a:srgbClr val="FFFFFF"/>
                </a:solidFill>
                <a:latin typeface="黑体" pitchFamily="2" charset="-122"/>
                <a:ea typeface="黑体" pitchFamily="2" charset="-122"/>
              </a:rPr>
              <a:t>,  </a:t>
            </a:r>
            <a:r>
              <a:rPr lang="zh-CN" altLang="en-US" sz="2000" b="1" dirty="0">
                <a:solidFill>
                  <a:srgbClr val="FFFFFF"/>
                </a:solidFill>
                <a:latin typeface="黑体" pitchFamily="2" charset="-122"/>
                <a:ea typeface="黑体" pitchFamily="2" charset="-122"/>
              </a:rPr>
              <a:t>高效生产</a:t>
            </a:r>
          </a:p>
        </p:txBody>
      </p:sp>
      <p:sp>
        <p:nvSpPr>
          <p:cNvPr id="16" name="Rectangle 2"/>
          <p:cNvSpPr>
            <a:spLocks noChangeArrowheads="1"/>
          </p:cNvSpPr>
          <p:nvPr/>
        </p:nvSpPr>
        <p:spPr bwMode="auto">
          <a:xfrm>
            <a:off x="865221" y="1682754"/>
            <a:ext cx="2519361" cy="576263"/>
          </a:xfrm>
          <a:prstGeom prst="rect">
            <a:avLst/>
          </a:prstGeom>
          <a:noFill/>
          <a:ln w="9525">
            <a:noFill/>
            <a:miter lim="800000"/>
            <a:headEnd/>
            <a:tailEnd/>
          </a:ln>
        </p:spPr>
        <p:txBody>
          <a:bodyPr anchor="ctr"/>
          <a:lstStyle/>
          <a:p>
            <a:pPr algn="ctr" eaLnBrk="1" hangingPunct="1"/>
            <a:r>
              <a:rPr lang="zh-CN" altLang="en-US" sz="2000" dirty="0">
                <a:solidFill>
                  <a:srgbClr val="FFFFFF"/>
                </a:solidFill>
                <a:ea typeface="黑体" pitchFamily="2" charset="-122"/>
                <a:cs typeface="Arial" pitchFamily="34" charset="0"/>
              </a:rPr>
              <a:t>合成，分析，结晶</a:t>
            </a:r>
            <a:endParaRPr lang="en-US" altLang="zh-CN" sz="2000" dirty="0">
              <a:solidFill>
                <a:srgbClr val="FFFFFF"/>
              </a:solidFill>
              <a:ea typeface="黑体" pitchFamily="2" charset="-122"/>
              <a:cs typeface="Arial" pitchFamily="34" charset="0"/>
            </a:endParaRPr>
          </a:p>
        </p:txBody>
      </p:sp>
      <p:sp>
        <p:nvSpPr>
          <p:cNvPr id="17" name="Rectangle 2"/>
          <p:cNvSpPr>
            <a:spLocks noChangeArrowheads="1"/>
          </p:cNvSpPr>
          <p:nvPr/>
        </p:nvSpPr>
        <p:spPr bwMode="auto">
          <a:xfrm>
            <a:off x="4500596" y="1682754"/>
            <a:ext cx="2519361" cy="576263"/>
          </a:xfrm>
          <a:prstGeom prst="rect">
            <a:avLst/>
          </a:prstGeom>
          <a:noFill/>
          <a:ln w="9525">
            <a:noFill/>
            <a:miter lim="800000"/>
            <a:headEnd/>
            <a:tailEnd/>
          </a:ln>
        </p:spPr>
        <p:txBody>
          <a:bodyPr anchor="ctr"/>
          <a:lstStyle/>
          <a:p>
            <a:pPr algn="ctr" eaLnBrk="1" hangingPunct="1"/>
            <a:r>
              <a:rPr lang="zh-CN" altLang="en-US" sz="2000">
                <a:solidFill>
                  <a:srgbClr val="FFFFFF"/>
                </a:solidFill>
                <a:ea typeface="黑体" pitchFamily="2" charset="-122"/>
                <a:cs typeface="Arial" pitchFamily="34" charset="0"/>
              </a:rPr>
              <a:t>工程技术</a:t>
            </a:r>
            <a:endParaRPr lang="en-US" altLang="zh-CN" sz="2000">
              <a:solidFill>
                <a:srgbClr val="FFFFFF"/>
              </a:solidFill>
              <a:ea typeface="黑体" pitchFamily="2" charset="-122"/>
              <a:cs typeface="Arial" pitchFamily="34" charset="0"/>
            </a:endParaRPr>
          </a:p>
        </p:txBody>
      </p:sp>
      <p:sp>
        <p:nvSpPr>
          <p:cNvPr id="18" name="Rectangle 2"/>
          <p:cNvSpPr>
            <a:spLocks noChangeArrowheads="1"/>
          </p:cNvSpPr>
          <p:nvPr/>
        </p:nvSpPr>
        <p:spPr bwMode="auto">
          <a:xfrm>
            <a:off x="8169277" y="1682754"/>
            <a:ext cx="2519363" cy="576263"/>
          </a:xfrm>
          <a:prstGeom prst="rect">
            <a:avLst/>
          </a:prstGeom>
          <a:noFill/>
          <a:ln w="9525">
            <a:noFill/>
            <a:miter lim="800000"/>
            <a:headEnd/>
            <a:tailEnd/>
          </a:ln>
        </p:spPr>
        <p:txBody>
          <a:bodyPr anchor="ctr"/>
          <a:lstStyle/>
          <a:p>
            <a:pPr algn="ctr" eaLnBrk="1" hangingPunct="1"/>
            <a:r>
              <a:rPr lang="zh-CN" altLang="en-US" sz="2000" dirty="0">
                <a:solidFill>
                  <a:srgbClr val="FFFFFF"/>
                </a:solidFill>
                <a:ea typeface="黑体" pitchFamily="2" charset="-122"/>
                <a:cs typeface="Arial" pitchFamily="34" charset="0"/>
              </a:rPr>
              <a:t>中试生产</a:t>
            </a:r>
          </a:p>
        </p:txBody>
      </p:sp>
      <p:sp>
        <p:nvSpPr>
          <p:cNvPr id="19" name="Rectangle 39"/>
          <p:cNvSpPr>
            <a:spLocks noChangeArrowheads="1"/>
          </p:cNvSpPr>
          <p:nvPr/>
        </p:nvSpPr>
        <p:spPr bwMode="auto">
          <a:xfrm>
            <a:off x="792163" y="2519363"/>
            <a:ext cx="2665412" cy="2233612"/>
          </a:xfrm>
          <a:prstGeom prst="rect">
            <a:avLst/>
          </a:prstGeom>
          <a:noFill/>
          <a:ln w="9525">
            <a:noFill/>
            <a:miter lim="800000"/>
            <a:headEnd/>
            <a:tailEnd/>
          </a:ln>
        </p:spPr>
        <p:txBody>
          <a:bodyPr/>
          <a:lstStyle/>
          <a:p>
            <a:pPr marL="180975" indent="-180975" eaLnBrk="1" hangingPunct="1">
              <a:lnSpc>
                <a:spcPct val="110000"/>
              </a:lnSpc>
              <a:spcBef>
                <a:spcPct val="20000"/>
              </a:spcBef>
              <a:buFontTx/>
              <a:buChar char="•"/>
            </a:pPr>
            <a:r>
              <a:rPr lang="zh-CN" altLang="en-US" sz="1800" dirty="0">
                <a:solidFill>
                  <a:srgbClr val="000000"/>
                </a:solidFill>
                <a:ea typeface="黑体" pitchFamily="2" charset="-122"/>
                <a:cs typeface="Arial" pitchFamily="34" charset="0"/>
              </a:rPr>
              <a:t>设计合成研发路线</a:t>
            </a:r>
            <a:endParaRPr lang="en-US" altLang="zh-CN" sz="1800" dirty="0">
              <a:solidFill>
                <a:srgbClr val="000000"/>
              </a:solidFill>
              <a:ea typeface="黑体" pitchFamily="2" charset="-122"/>
              <a:cs typeface="Arial" pitchFamily="34" charset="0"/>
            </a:endParaRPr>
          </a:p>
          <a:p>
            <a:pPr marL="180975" indent="-180975" eaLnBrk="1" hangingPunct="1">
              <a:lnSpc>
                <a:spcPct val="110000"/>
              </a:lnSpc>
              <a:spcBef>
                <a:spcPct val="20000"/>
              </a:spcBef>
              <a:buFontTx/>
              <a:buChar char="•"/>
            </a:pPr>
            <a:endParaRPr lang="zh-CN" altLang="en-US" sz="700" dirty="0">
              <a:solidFill>
                <a:srgbClr val="000000"/>
              </a:solidFill>
              <a:ea typeface="黑体" pitchFamily="2" charset="-122"/>
              <a:cs typeface="Arial" pitchFamily="34" charset="0"/>
            </a:endParaRPr>
          </a:p>
          <a:p>
            <a:pPr marL="180975" indent="-180975" eaLnBrk="1" hangingPunct="1">
              <a:lnSpc>
                <a:spcPct val="110000"/>
              </a:lnSpc>
              <a:spcBef>
                <a:spcPct val="20000"/>
              </a:spcBef>
              <a:buFontTx/>
              <a:buChar char="•"/>
            </a:pPr>
            <a:r>
              <a:rPr lang="zh-CN" altLang="en-US" sz="1800" dirty="0">
                <a:solidFill>
                  <a:srgbClr val="000000"/>
                </a:solidFill>
                <a:ea typeface="黑体" pitchFamily="2" charset="-122"/>
                <a:cs typeface="Arial" pitchFamily="34" charset="0"/>
              </a:rPr>
              <a:t>选择参数</a:t>
            </a:r>
            <a:endParaRPr lang="en-US" altLang="zh-CN" sz="1800" dirty="0">
              <a:solidFill>
                <a:srgbClr val="000000"/>
              </a:solidFill>
              <a:ea typeface="黑体" pitchFamily="2" charset="-122"/>
              <a:cs typeface="Arial" pitchFamily="34" charset="0"/>
            </a:endParaRPr>
          </a:p>
          <a:p>
            <a:pPr marL="180975" indent="-180975" eaLnBrk="1" hangingPunct="1">
              <a:lnSpc>
                <a:spcPct val="110000"/>
              </a:lnSpc>
              <a:spcBef>
                <a:spcPct val="20000"/>
              </a:spcBef>
              <a:buFontTx/>
              <a:buChar char="•"/>
            </a:pPr>
            <a:endParaRPr lang="zh-CN" altLang="en-US" sz="700" dirty="0">
              <a:solidFill>
                <a:srgbClr val="000000"/>
              </a:solidFill>
              <a:ea typeface="黑体" pitchFamily="2" charset="-122"/>
              <a:cs typeface="Arial" pitchFamily="34" charset="0"/>
            </a:endParaRPr>
          </a:p>
          <a:p>
            <a:pPr marL="180975" indent="-180975" eaLnBrk="1" hangingPunct="1">
              <a:lnSpc>
                <a:spcPct val="110000"/>
              </a:lnSpc>
              <a:spcBef>
                <a:spcPct val="20000"/>
              </a:spcBef>
              <a:buFontTx/>
              <a:buChar char="•"/>
            </a:pPr>
            <a:r>
              <a:rPr lang="zh-CN" altLang="en-US" sz="1800" dirty="0">
                <a:solidFill>
                  <a:srgbClr val="000000"/>
                </a:solidFill>
                <a:ea typeface="黑体" pitchFamily="2" charset="-122"/>
                <a:cs typeface="Arial" pitchFamily="34" charset="0"/>
              </a:rPr>
              <a:t>选择溶剂和溶剂比例</a:t>
            </a:r>
          </a:p>
        </p:txBody>
      </p:sp>
      <p:sp>
        <p:nvSpPr>
          <p:cNvPr id="20" name="Rectangle 40"/>
          <p:cNvSpPr>
            <a:spLocks noChangeArrowheads="1"/>
          </p:cNvSpPr>
          <p:nvPr/>
        </p:nvSpPr>
        <p:spPr bwMode="auto">
          <a:xfrm>
            <a:off x="4437063" y="2519363"/>
            <a:ext cx="2665412" cy="2233612"/>
          </a:xfrm>
          <a:prstGeom prst="rect">
            <a:avLst/>
          </a:prstGeom>
          <a:noFill/>
          <a:ln w="9525">
            <a:noFill/>
            <a:miter lim="800000"/>
            <a:headEnd/>
            <a:tailEnd/>
          </a:ln>
        </p:spPr>
        <p:txBody>
          <a:bodyPr/>
          <a:lstStyle/>
          <a:p>
            <a:pPr marL="180975" indent="-180975" eaLnBrk="1" hangingPunct="1">
              <a:lnSpc>
                <a:spcPct val="150000"/>
              </a:lnSpc>
              <a:spcBef>
                <a:spcPct val="20000"/>
              </a:spcBef>
              <a:buFontTx/>
              <a:buChar char="•"/>
            </a:pPr>
            <a:r>
              <a:rPr lang="zh-CN" altLang="en-US" sz="1800" dirty="0">
                <a:solidFill>
                  <a:srgbClr val="000000"/>
                </a:solidFill>
                <a:ea typeface="黑体" pitchFamily="2" charset="-122"/>
                <a:cs typeface="Arial" pitchFamily="34" charset="0"/>
              </a:rPr>
              <a:t>工艺过程工程开发</a:t>
            </a:r>
            <a:endParaRPr lang="en-US" altLang="zh-CN" sz="1800" dirty="0">
              <a:solidFill>
                <a:srgbClr val="000000"/>
              </a:solidFill>
              <a:ea typeface="黑体" pitchFamily="2" charset="-122"/>
              <a:cs typeface="Arial" pitchFamily="34" charset="0"/>
            </a:endParaRPr>
          </a:p>
          <a:p>
            <a:pPr marL="180975" indent="-180975" eaLnBrk="1" hangingPunct="1">
              <a:lnSpc>
                <a:spcPct val="150000"/>
              </a:lnSpc>
              <a:spcBef>
                <a:spcPct val="20000"/>
              </a:spcBef>
              <a:buFontTx/>
              <a:buChar char="•"/>
            </a:pPr>
            <a:endParaRPr lang="en-US" altLang="zh-CN" sz="700" dirty="0">
              <a:solidFill>
                <a:srgbClr val="000000"/>
              </a:solidFill>
              <a:ea typeface="黑体" pitchFamily="2" charset="-122"/>
              <a:cs typeface="Arial" pitchFamily="34" charset="0"/>
            </a:endParaRPr>
          </a:p>
          <a:p>
            <a:pPr marL="180975" indent="-180975" eaLnBrk="1" hangingPunct="1">
              <a:lnSpc>
                <a:spcPct val="150000"/>
              </a:lnSpc>
              <a:spcBef>
                <a:spcPct val="20000"/>
              </a:spcBef>
              <a:buFontTx/>
              <a:buChar char="•"/>
            </a:pPr>
            <a:r>
              <a:rPr lang="zh-CN" altLang="en-US" sz="1800" dirty="0">
                <a:solidFill>
                  <a:srgbClr val="000000"/>
                </a:solidFill>
                <a:ea typeface="黑体" pitchFamily="2" charset="-122"/>
                <a:cs typeface="Arial" pitchFamily="34" charset="0"/>
              </a:rPr>
              <a:t>新技术实现（如微反应器，连续流，酶催化）</a:t>
            </a:r>
            <a:endParaRPr lang="en-US" altLang="zh-CN" sz="1800" dirty="0">
              <a:solidFill>
                <a:srgbClr val="000000"/>
              </a:solidFill>
              <a:ea typeface="黑体" pitchFamily="2" charset="-122"/>
              <a:cs typeface="Arial" pitchFamily="34" charset="0"/>
            </a:endParaRPr>
          </a:p>
        </p:txBody>
      </p:sp>
      <p:sp>
        <p:nvSpPr>
          <p:cNvPr id="21" name="Rectangle 41"/>
          <p:cNvSpPr>
            <a:spLocks noChangeArrowheads="1"/>
          </p:cNvSpPr>
          <p:nvPr/>
        </p:nvSpPr>
        <p:spPr bwMode="auto">
          <a:xfrm>
            <a:off x="8094664" y="2519363"/>
            <a:ext cx="2779712" cy="2233612"/>
          </a:xfrm>
          <a:prstGeom prst="rect">
            <a:avLst/>
          </a:prstGeom>
          <a:noFill/>
          <a:ln w="9525">
            <a:noFill/>
            <a:miter lim="800000"/>
            <a:headEnd/>
            <a:tailEnd/>
          </a:ln>
        </p:spPr>
        <p:txBody>
          <a:bodyPr/>
          <a:lstStyle/>
          <a:p>
            <a:pPr marL="180975" indent="-180975" eaLnBrk="1" hangingPunct="1">
              <a:lnSpc>
                <a:spcPct val="150000"/>
              </a:lnSpc>
              <a:spcBef>
                <a:spcPct val="20000"/>
              </a:spcBef>
              <a:buFontTx/>
              <a:buChar char="•"/>
            </a:pPr>
            <a:r>
              <a:rPr lang="zh-CN" altLang="en-US" sz="1700" dirty="0">
                <a:solidFill>
                  <a:srgbClr val="000000"/>
                </a:solidFill>
                <a:ea typeface="黑体" pitchFamily="2" charset="-122"/>
                <a:cs typeface="Arial" pitchFamily="34" charset="0"/>
              </a:rPr>
              <a:t>研发与工程团队合作完成放大及生产工作</a:t>
            </a:r>
          </a:p>
          <a:p>
            <a:pPr marL="180975" indent="-180975" eaLnBrk="1" hangingPunct="1">
              <a:lnSpc>
                <a:spcPct val="150000"/>
              </a:lnSpc>
              <a:spcBef>
                <a:spcPct val="20000"/>
              </a:spcBef>
              <a:buFontTx/>
              <a:buChar char="•"/>
            </a:pPr>
            <a:endParaRPr lang="en-US" altLang="zh-CN" sz="700" dirty="0">
              <a:solidFill>
                <a:srgbClr val="000000"/>
              </a:solidFill>
              <a:ea typeface="黑体" pitchFamily="2" charset="-122"/>
              <a:cs typeface="Arial" pitchFamily="34" charset="0"/>
            </a:endParaRPr>
          </a:p>
          <a:p>
            <a:pPr marL="180975" indent="-180975" eaLnBrk="1" hangingPunct="1">
              <a:lnSpc>
                <a:spcPct val="150000"/>
              </a:lnSpc>
              <a:spcBef>
                <a:spcPct val="20000"/>
              </a:spcBef>
              <a:buFontTx/>
              <a:buChar char="•"/>
            </a:pPr>
            <a:r>
              <a:rPr lang="zh-CN" altLang="en-US" sz="1700" dirty="0">
                <a:solidFill>
                  <a:srgbClr val="000000"/>
                </a:solidFill>
                <a:ea typeface="黑体" pitchFamily="2" charset="-122"/>
                <a:cs typeface="Arial" pitchFamily="34" charset="0"/>
              </a:rPr>
              <a:t>项目运作与进度回报</a:t>
            </a:r>
            <a:endParaRPr lang="en-US" altLang="zh-CN" sz="1700" dirty="0">
              <a:solidFill>
                <a:srgbClr val="000000"/>
              </a:solidFill>
              <a:ea typeface="黑体" pitchFamily="2" charset="-122"/>
              <a:cs typeface="Arial" pitchFamily="34" charset="0"/>
            </a:endParaRPr>
          </a:p>
          <a:p>
            <a:pPr marL="180975" indent="-180975" eaLnBrk="1" hangingPunct="1">
              <a:lnSpc>
                <a:spcPct val="150000"/>
              </a:lnSpc>
              <a:spcBef>
                <a:spcPct val="20000"/>
              </a:spcBef>
              <a:buFontTx/>
              <a:buChar char="•"/>
            </a:pPr>
            <a:endParaRPr lang="zh-CN" altLang="en-US" sz="700" dirty="0">
              <a:solidFill>
                <a:srgbClr val="000000"/>
              </a:solidFill>
              <a:ea typeface="黑体" pitchFamily="2" charset="-122"/>
              <a:cs typeface="Arial" pitchFamily="34" charset="0"/>
            </a:endParaRPr>
          </a:p>
          <a:p>
            <a:pPr marL="180975" indent="-180975" eaLnBrk="1" hangingPunct="1">
              <a:lnSpc>
                <a:spcPct val="150000"/>
              </a:lnSpc>
              <a:spcBef>
                <a:spcPct val="20000"/>
              </a:spcBef>
              <a:buFontTx/>
              <a:buChar char="•"/>
            </a:pPr>
            <a:r>
              <a:rPr lang="en-US" altLang="zh-CN" sz="1700" dirty="0">
                <a:solidFill>
                  <a:srgbClr val="000000"/>
                </a:solidFill>
                <a:ea typeface="黑体" pitchFamily="2" charset="-122"/>
                <a:cs typeface="Arial" pitchFamily="34" charset="0"/>
              </a:rPr>
              <a:t>EHS </a:t>
            </a:r>
            <a:r>
              <a:rPr lang="zh-CN" altLang="en-US" sz="1700" dirty="0">
                <a:solidFill>
                  <a:srgbClr val="000000"/>
                </a:solidFill>
                <a:ea typeface="黑体" pitchFamily="2" charset="-122"/>
                <a:cs typeface="Arial" pitchFamily="34" charset="0"/>
              </a:rPr>
              <a:t>监管</a:t>
            </a:r>
          </a:p>
        </p:txBody>
      </p:sp>
      <p:sp>
        <p:nvSpPr>
          <p:cNvPr id="22" name="标题 1"/>
          <p:cNvSpPr>
            <a:spLocks noGrp="1"/>
          </p:cNvSpPr>
          <p:nvPr>
            <p:ph type="title"/>
          </p:nvPr>
        </p:nvSpPr>
        <p:spPr>
          <a:xfrm>
            <a:off x="383453" y="503783"/>
            <a:ext cx="10371455" cy="679450"/>
          </a:xfrm>
        </p:spPr>
        <p:txBody>
          <a:bodyPr/>
          <a:lstStyle/>
          <a:p>
            <a:r>
              <a:rPr lang="zh-CN" altLang="en-US" sz="3600" dirty="0">
                <a:latin typeface="黑体" pitchFamily="49" charset="-122"/>
                <a:ea typeface="黑体" pitchFamily="49" charset="-122"/>
              </a:rPr>
              <a:t>生产开发模式</a:t>
            </a:r>
          </a:p>
        </p:txBody>
      </p:sp>
    </p:spTree>
    <p:extLst>
      <p:ext uri="{BB962C8B-B14F-4D97-AF65-F5344CB8AC3E}">
        <p14:creationId xmlns:p14="http://schemas.microsoft.com/office/powerpoint/2010/main" val="199687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3453" y="503783"/>
            <a:ext cx="10371455" cy="679450"/>
          </a:xfrm>
        </p:spPr>
        <p:txBody>
          <a:bodyPr/>
          <a:lstStyle/>
          <a:p>
            <a:r>
              <a:rPr lang="zh-CN" altLang="en-US" sz="3600" dirty="0">
                <a:latin typeface="黑体" pitchFamily="49" charset="-122"/>
                <a:ea typeface="黑体" pitchFamily="49" charset="-122"/>
              </a:rPr>
              <a:t>我们的市场</a:t>
            </a:r>
          </a:p>
        </p:txBody>
      </p:sp>
      <p:pic>
        <p:nvPicPr>
          <p:cNvPr id="11"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666" y="1727919"/>
            <a:ext cx="914068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51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3453" y="449996"/>
            <a:ext cx="10371455" cy="679450"/>
          </a:xfrm>
        </p:spPr>
        <p:txBody>
          <a:bodyPr>
            <a:normAutofit/>
          </a:bodyPr>
          <a:lstStyle/>
          <a:p>
            <a:r>
              <a:rPr lang="zh-CN" altLang="en-US" sz="3600" b="1" dirty="0">
                <a:latin typeface="黑体" pitchFamily="49" charset="-122"/>
                <a:ea typeface="黑体" pitchFamily="49" charset="-122"/>
              </a:rPr>
              <a:t>集团公司荣誉</a:t>
            </a:r>
          </a:p>
        </p:txBody>
      </p:sp>
      <p:sp>
        <p:nvSpPr>
          <p:cNvPr id="5" name="Rectangle 3"/>
          <p:cNvSpPr txBox="1">
            <a:spLocks noChangeArrowheads="1"/>
          </p:cNvSpPr>
          <p:nvPr/>
        </p:nvSpPr>
        <p:spPr>
          <a:xfrm>
            <a:off x="473655" y="1204105"/>
            <a:ext cx="4711318" cy="2215991"/>
          </a:xfrm>
          <a:prstGeom prst="rect">
            <a:avLst/>
          </a:prstGeom>
        </p:spPr>
        <p:txBody>
          <a:bodyPr lIns="54411" tIns="27205" rIns="54411" bIns="27205"/>
          <a:lstStyle/>
          <a:p>
            <a:pPr marL="162479" indent="-162479">
              <a:spcBef>
                <a:spcPts val="343"/>
              </a:spcBef>
              <a:buClr>
                <a:schemeClr val="accent1"/>
              </a:buClr>
              <a:buSzPct val="85000"/>
              <a:defRPr/>
            </a:pPr>
            <a:r>
              <a:rPr lang="zh-CN" altLang="en-US" sz="1700" b="1" dirty="0">
                <a:latin typeface="黑体" pitchFamily="49" charset="-122"/>
                <a:ea typeface="黑体" pitchFamily="49" charset="-122"/>
              </a:rPr>
              <a:t>中国医药企业百强企业</a:t>
            </a:r>
            <a:endParaRPr lang="en-US" altLang="zh-CN" sz="1700" b="1" dirty="0">
              <a:latin typeface="黑体" pitchFamily="49" charset="-122"/>
              <a:ea typeface="黑体" pitchFamily="49" charset="-122"/>
            </a:endParaRPr>
          </a:p>
          <a:p>
            <a:pPr marL="162479" indent="-162479">
              <a:spcBef>
                <a:spcPts val="343"/>
              </a:spcBef>
              <a:buClr>
                <a:schemeClr val="accent1"/>
              </a:buClr>
              <a:buSzPct val="85000"/>
              <a:defRPr/>
            </a:pPr>
            <a:r>
              <a:rPr lang="zh-CN" altLang="en-US" sz="1700" b="1" dirty="0">
                <a:latin typeface="黑体" pitchFamily="49" charset="-122"/>
                <a:ea typeface="黑体" pitchFamily="49" charset="-122"/>
              </a:rPr>
              <a:t>国家企业技术中心</a:t>
            </a:r>
            <a:endParaRPr lang="en-US" altLang="zh-CN" sz="1700" b="1" dirty="0">
              <a:latin typeface="黑体" pitchFamily="49" charset="-122"/>
              <a:ea typeface="黑体" pitchFamily="49" charset="-122"/>
            </a:endParaRPr>
          </a:p>
          <a:p>
            <a:pPr marL="162479" indent="-162479">
              <a:spcBef>
                <a:spcPts val="343"/>
              </a:spcBef>
              <a:buClr>
                <a:schemeClr val="accent1"/>
              </a:buClr>
              <a:buSzPct val="85000"/>
              <a:defRPr/>
            </a:pPr>
            <a:r>
              <a:rPr lang="zh-CN" altLang="en-US" sz="1700" b="1" dirty="0">
                <a:latin typeface="黑体" pitchFamily="49" charset="-122"/>
                <a:ea typeface="黑体" pitchFamily="49" charset="-122"/>
              </a:rPr>
              <a:t>国家抗艾滋病病毒药物工程技术研究中心</a:t>
            </a:r>
            <a:endParaRPr lang="en-US" altLang="zh-CN" sz="1700" b="1" dirty="0">
              <a:latin typeface="黑体" pitchFamily="49" charset="-122"/>
              <a:ea typeface="黑体" pitchFamily="49" charset="-122"/>
            </a:endParaRPr>
          </a:p>
          <a:p>
            <a:pPr marL="162479" indent="-162479">
              <a:spcBef>
                <a:spcPts val="343"/>
              </a:spcBef>
              <a:buClr>
                <a:schemeClr val="accent1"/>
              </a:buClr>
              <a:buSzPct val="85000"/>
              <a:defRPr/>
            </a:pPr>
            <a:r>
              <a:rPr lang="zh-CN" altLang="en-US" sz="1700" b="1" dirty="0">
                <a:latin typeface="黑体" pitchFamily="49" charset="-122"/>
                <a:ea typeface="黑体" pitchFamily="49" charset="-122"/>
              </a:rPr>
              <a:t>上海市抗肿瘤化学药物工程技术研究中心</a:t>
            </a:r>
          </a:p>
          <a:p>
            <a:pPr marL="162479" indent="-162479">
              <a:spcBef>
                <a:spcPts val="343"/>
              </a:spcBef>
              <a:buClr>
                <a:schemeClr val="accent1"/>
              </a:buClr>
              <a:buSzPct val="85000"/>
              <a:defRPr/>
            </a:pPr>
            <a:r>
              <a:rPr lang="zh-CN" altLang="en-US" sz="1700" b="1" dirty="0">
                <a:latin typeface="黑体" pitchFamily="49" charset="-122"/>
                <a:ea typeface="黑体" pitchFamily="49" charset="-122"/>
              </a:rPr>
              <a:t>上海市抗艾滋病病毒药物工程技术研究中心</a:t>
            </a:r>
          </a:p>
          <a:p>
            <a:pPr marL="162479" indent="-162479">
              <a:spcBef>
                <a:spcPts val="343"/>
              </a:spcBef>
              <a:buClr>
                <a:schemeClr val="accent1"/>
              </a:buClr>
              <a:buSzPct val="85000"/>
              <a:defRPr/>
            </a:pPr>
            <a:r>
              <a:rPr lang="zh-CN" altLang="en-US" sz="1700" b="1" dirty="0">
                <a:latin typeface="黑体" pitchFamily="49" charset="-122"/>
                <a:ea typeface="黑体" pitchFamily="49" charset="-122"/>
              </a:rPr>
              <a:t>国家博士后科研工作站</a:t>
            </a:r>
            <a:endParaRPr lang="en-US" altLang="zh-CN" sz="1700" b="1" dirty="0">
              <a:latin typeface="黑体" pitchFamily="49" charset="-122"/>
              <a:ea typeface="黑体" pitchFamily="49" charset="-122"/>
            </a:endParaRPr>
          </a:p>
          <a:p>
            <a:pPr marL="162479" indent="-162479">
              <a:spcBef>
                <a:spcPts val="343"/>
              </a:spcBef>
              <a:buClr>
                <a:schemeClr val="accent1"/>
              </a:buClr>
              <a:buSzPct val="85000"/>
              <a:defRPr/>
            </a:pPr>
            <a:r>
              <a:rPr lang="zh-CN" altLang="en-US" sz="1700" b="1" dirty="0">
                <a:latin typeface="黑体" pitchFamily="49" charset="-122"/>
                <a:ea typeface="黑体" pitchFamily="49" charset="-122"/>
              </a:rPr>
              <a:t>全国五一劳动奖状</a:t>
            </a:r>
          </a:p>
        </p:txBody>
      </p:sp>
      <p:pic>
        <p:nvPicPr>
          <p:cNvPr id="7" name="Picture 3" descr="G:\其他\沈南亭收集\证书\IMG_5273.JPG"/>
          <p:cNvPicPr>
            <a:picLocks noChangeAspect="1" noChangeArrowheads="1"/>
          </p:cNvPicPr>
          <p:nvPr/>
        </p:nvPicPr>
        <p:blipFill>
          <a:blip r:embed="rId2" cstate="print"/>
          <a:srcRect/>
          <a:stretch>
            <a:fillRect/>
          </a:stretch>
        </p:blipFill>
        <p:spPr bwMode="auto">
          <a:xfrm>
            <a:off x="8317321" y="1190479"/>
            <a:ext cx="2636655" cy="2017196"/>
          </a:xfrm>
          <a:prstGeom prst="rect">
            <a:avLst/>
          </a:prstGeom>
          <a:noFill/>
        </p:spPr>
      </p:pic>
      <p:pic>
        <p:nvPicPr>
          <p:cNvPr id="8" name="Picture 4" descr="G:\其他\沈南亭收集\证书\IMG_5268.JPG"/>
          <p:cNvPicPr>
            <a:picLocks noChangeAspect="1" noChangeArrowheads="1"/>
          </p:cNvPicPr>
          <p:nvPr/>
        </p:nvPicPr>
        <p:blipFill>
          <a:blip r:embed="rId3" cstate="print"/>
          <a:srcRect/>
          <a:stretch>
            <a:fillRect/>
          </a:stretch>
        </p:blipFill>
        <p:spPr bwMode="auto">
          <a:xfrm>
            <a:off x="5473005" y="3385473"/>
            <a:ext cx="5480971" cy="2643206"/>
          </a:xfrm>
          <a:prstGeom prst="rect">
            <a:avLst/>
          </a:prstGeom>
          <a:noFill/>
        </p:spPr>
      </p:pic>
      <p:pic>
        <p:nvPicPr>
          <p:cNvPr id="2050" name="Picture 2" descr="E:\沈南亭20160425\企业文化\各公司介绍\公司素材2016\荣誉\五一劳动奖状 奖牌.JPG"/>
          <p:cNvPicPr>
            <a:picLocks noChangeAspect="1" noChangeArrowheads="1"/>
          </p:cNvPicPr>
          <p:nvPr/>
        </p:nvPicPr>
        <p:blipFill>
          <a:blip r:embed="rId4" cstate="print"/>
          <a:srcRect/>
          <a:stretch>
            <a:fillRect/>
          </a:stretch>
        </p:blipFill>
        <p:spPr bwMode="auto">
          <a:xfrm>
            <a:off x="5473006" y="1190479"/>
            <a:ext cx="2736304" cy="2017197"/>
          </a:xfrm>
          <a:prstGeom prst="rect">
            <a:avLst/>
          </a:prstGeom>
          <a:noFill/>
        </p:spPr>
      </p:pic>
      <p:pic>
        <p:nvPicPr>
          <p:cNvPr id="2051" name="Picture 3" descr="E:\沈南亭20160425\企业文化\各公司介绍\公司素材2016\荣誉\铭牌：国家抗艾滋病病毒药物工程技术研究中心.jpg"/>
          <p:cNvPicPr>
            <a:picLocks noChangeAspect="1" noChangeArrowheads="1"/>
          </p:cNvPicPr>
          <p:nvPr/>
        </p:nvPicPr>
        <p:blipFill>
          <a:blip r:embed="rId5" cstate="print"/>
          <a:srcRect/>
          <a:stretch>
            <a:fillRect/>
          </a:stretch>
        </p:blipFill>
        <p:spPr bwMode="auto">
          <a:xfrm>
            <a:off x="360437" y="3356570"/>
            <a:ext cx="5001579" cy="2675616"/>
          </a:xfrm>
          <a:prstGeom prst="rect">
            <a:avLst/>
          </a:prstGeom>
          <a:noFill/>
        </p:spPr>
      </p:pic>
    </p:spTree>
    <p:extLst>
      <p:ext uri="{BB962C8B-B14F-4D97-AF65-F5344CB8AC3E}">
        <p14:creationId xmlns:p14="http://schemas.microsoft.com/office/powerpoint/2010/main" val="38350629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3453" y="503783"/>
            <a:ext cx="10371455" cy="679450"/>
          </a:xfrm>
        </p:spPr>
        <p:txBody>
          <a:bodyPr/>
          <a:lstStyle/>
          <a:p>
            <a:r>
              <a:rPr lang="zh-CN" altLang="en-US" sz="3600" dirty="0">
                <a:latin typeface="黑体" pitchFamily="49" charset="-122"/>
                <a:ea typeface="黑体" pitchFamily="49" charset="-122"/>
              </a:rPr>
              <a:t>集团公司组织机构</a:t>
            </a:r>
          </a:p>
        </p:txBody>
      </p:sp>
      <p:sp>
        <p:nvSpPr>
          <p:cNvPr id="21" name="圆角矩形 20"/>
          <p:cNvSpPr/>
          <p:nvPr/>
        </p:nvSpPr>
        <p:spPr bwMode="auto">
          <a:xfrm>
            <a:off x="4260559" y="1295871"/>
            <a:ext cx="2448272" cy="943263"/>
          </a:xfrm>
          <a:prstGeom prst="roundRect">
            <a:avLst/>
          </a:prstGeom>
          <a:solidFill>
            <a:srgbClr val="FF0000"/>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ctr" anchorCtr="0" compatLnSpc="1">
            <a:prstTxWarp prst="textNoShape">
              <a:avLst/>
            </a:prstTxWarp>
          </a:bodyPr>
          <a:lstStyle/>
          <a:p>
            <a:pPr algn="ctr" defTabSz="544342" eaLnBrk="1" hangingPunct="1">
              <a:lnSpc>
                <a:spcPct val="150000"/>
              </a:lnSpc>
            </a:pPr>
            <a:r>
              <a:rPr lang="zh-CN" altLang="en-US" sz="2700" b="1" dirty="0">
                <a:solidFill>
                  <a:schemeClr val="bg1"/>
                </a:solidFill>
                <a:latin typeface="黑体" pitchFamily="49" charset="-122"/>
                <a:ea typeface="黑体" pitchFamily="49" charset="-122"/>
              </a:rPr>
              <a:t>创诺医药集团</a:t>
            </a:r>
          </a:p>
        </p:txBody>
      </p:sp>
      <p:sp>
        <p:nvSpPr>
          <p:cNvPr id="10" name="圆角矩形 9"/>
          <p:cNvSpPr/>
          <p:nvPr/>
        </p:nvSpPr>
        <p:spPr bwMode="auto">
          <a:xfrm>
            <a:off x="936501" y="3651033"/>
            <a:ext cx="1733068" cy="1242088"/>
          </a:xfrm>
          <a:prstGeom prst="roundRect">
            <a:avLst/>
          </a:prstGeom>
          <a:solidFill>
            <a:srgbClr val="FF0000"/>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defTabSz="544342" eaLnBrk="1" hangingPunct="1">
              <a:lnSpc>
                <a:spcPct val="150000"/>
              </a:lnSpc>
            </a:pPr>
            <a:r>
              <a:rPr lang="zh-CN" altLang="en-US" b="1" dirty="0">
                <a:solidFill>
                  <a:schemeClr val="bg1"/>
                </a:solidFill>
                <a:latin typeface="黑体" pitchFamily="49" charset="-122"/>
                <a:ea typeface="黑体" pitchFamily="49" charset="-122"/>
              </a:rPr>
              <a:t>迪赛诺</a:t>
            </a:r>
            <a:endParaRPr lang="en-US" altLang="zh-CN" b="1" dirty="0">
              <a:solidFill>
                <a:schemeClr val="bg1"/>
              </a:solidFill>
              <a:latin typeface="黑体" pitchFamily="49" charset="-122"/>
              <a:ea typeface="黑体" pitchFamily="49" charset="-122"/>
            </a:endParaRPr>
          </a:p>
          <a:p>
            <a:pPr algn="ctr" defTabSz="544342" eaLnBrk="1" hangingPunct="1">
              <a:lnSpc>
                <a:spcPct val="150000"/>
              </a:lnSpc>
            </a:pPr>
            <a:r>
              <a:rPr lang="zh-CN" altLang="en-US" b="1" dirty="0">
                <a:solidFill>
                  <a:schemeClr val="bg1"/>
                </a:solidFill>
                <a:latin typeface="黑体" pitchFamily="49" charset="-122"/>
                <a:ea typeface="黑体" pitchFamily="49" charset="-122"/>
              </a:rPr>
              <a:t>业务单元</a:t>
            </a:r>
          </a:p>
        </p:txBody>
      </p:sp>
      <p:sp>
        <p:nvSpPr>
          <p:cNvPr id="11" name="圆角矩形 10"/>
          <p:cNvSpPr/>
          <p:nvPr/>
        </p:nvSpPr>
        <p:spPr bwMode="auto">
          <a:xfrm>
            <a:off x="7958051" y="3673629"/>
            <a:ext cx="1800200" cy="1226897"/>
          </a:xfrm>
          <a:prstGeom prst="roundRect">
            <a:avLst/>
          </a:prstGeom>
          <a:solidFill>
            <a:srgbClr val="F06432"/>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defTabSz="544342" eaLnBrk="1" hangingPunct="1">
              <a:lnSpc>
                <a:spcPct val="150000"/>
              </a:lnSpc>
            </a:pPr>
            <a:r>
              <a:rPr lang="zh-CN" altLang="en-US" b="1" dirty="0">
                <a:solidFill>
                  <a:schemeClr val="bg1"/>
                </a:solidFill>
                <a:latin typeface="黑体" pitchFamily="49" charset="-122"/>
                <a:ea typeface="黑体" pitchFamily="49" charset="-122"/>
              </a:rPr>
              <a:t>安礼特</a:t>
            </a:r>
            <a:endParaRPr lang="en-US" altLang="zh-CN" b="1" dirty="0">
              <a:solidFill>
                <a:schemeClr val="bg1"/>
              </a:solidFill>
              <a:latin typeface="黑体" pitchFamily="49" charset="-122"/>
              <a:ea typeface="黑体" pitchFamily="49" charset="-122"/>
            </a:endParaRPr>
          </a:p>
          <a:p>
            <a:pPr algn="ctr" defTabSz="544342" eaLnBrk="1" hangingPunct="1">
              <a:lnSpc>
                <a:spcPct val="150000"/>
              </a:lnSpc>
            </a:pPr>
            <a:r>
              <a:rPr lang="zh-CN" altLang="en-US" b="1" dirty="0">
                <a:solidFill>
                  <a:schemeClr val="bg1"/>
                </a:solidFill>
                <a:latin typeface="黑体" pitchFamily="49" charset="-122"/>
                <a:ea typeface="黑体" pitchFamily="49" charset="-122"/>
              </a:rPr>
              <a:t>业务单元</a:t>
            </a:r>
          </a:p>
        </p:txBody>
      </p:sp>
      <p:sp>
        <p:nvSpPr>
          <p:cNvPr id="13" name="圆角矩形 12"/>
          <p:cNvSpPr/>
          <p:nvPr/>
        </p:nvSpPr>
        <p:spPr bwMode="auto">
          <a:xfrm>
            <a:off x="3186527" y="3665005"/>
            <a:ext cx="1800200" cy="1242088"/>
          </a:xfrm>
          <a:prstGeom prst="roundRect">
            <a:avLst/>
          </a:prstGeom>
          <a:solidFill>
            <a:srgbClr val="00AA3C"/>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defTabSz="544342" eaLnBrk="1" hangingPunct="1">
              <a:lnSpc>
                <a:spcPct val="150000"/>
              </a:lnSpc>
            </a:pPr>
            <a:r>
              <a:rPr lang="zh-CN" altLang="en-US" b="1" dirty="0">
                <a:solidFill>
                  <a:schemeClr val="bg1"/>
                </a:solidFill>
                <a:latin typeface="黑体" pitchFamily="49" charset="-122"/>
                <a:ea typeface="黑体" pitchFamily="49" charset="-122"/>
              </a:rPr>
              <a:t>海嘉诺</a:t>
            </a:r>
            <a:endParaRPr lang="en-US" altLang="zh-CN" b="1" dirty="0">
              <a:solidFill>
                <a:schemeClr val="bg1"/>
              </a:solidFill>
              <a:latin typeface="黑体" pitchFamily="49" charset="-122"/>
              <a:ea typeface="黑体" pitchFamily="49" charset="-122"/>
            </a:endParaRPr>
          </a:p>
          <a:p>
            <a:pPr algn="ctr" defTabSz="544342" eaLnBrk="1" hangingPunct="1">
              <a:lnSpc>
                <a:spcPct val="150000"/>
              </a:lnSpc>
            </a:pPr>
            <a:r>
              <a:rPr lang="zh-CN" altLang="en-US" b="1" dirty="0">
                <a:solidFill>
                  <a:schemeClr val="bg1"/>
                </a:solidFill>
                <a:latin typeface="黑体" pitchFamily="49" charset="-122"/>
                <a:ea typeface="黑体" pitchFamily="49" charset="-122"/>
              </a:rPr>
              <a:t>业务单元</a:t>
            </a:r>
          </a:p>
        </p:txBody>
      </p:sp>
      <p:sp>
        <p:nvSpPr>
          <p:cNvPr id="14" name="圆角矩形 13"/>
          <p:cNvSpPr/>
          <p:nvPr/>
        </p:nvSpPr>
        <p:spPr bwMode="auto">
          <a:xfrm>
            <a:off x="5580575" y="3673495"/>
            <a:ext cx="1657068" cy="1242088"/>
          </a:xfrm>
          <a:prstGeom prst="roundRect">
            <a:avLst/>
          </a:prstGeom>
          <a:solidFill>
            <a:srgbClr val="00B0F0"/>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defTabSz="544342" eaLnBrk="1" hangingPunct="1">
              <a:lnSpc>
                <a:spcPct val="150000"/>
              </a:lnSpc>
            </a:pPr>
            <a:r>
              <a:rPr lang="zh-CN" altLang="en-US" b="1" dirty="0">
                <a:solidFill>
                  <a:schemeClr val="bg1"/>
                </a:solidFill>
                <a:latin typeface="黑体" pitchFamily="49" charset="-122"/>
                <a:ea typeface="黑体" pitchFamily="49" charset="-122"/>
              </a:rPr>
              <a:t>创诺制药业务单元</a:t>
            </a:r>
          </a:p>
        </p:txBody>
      </p:sp>
      <p:cxnSp>
        <p:nvCxnSpPr>
          <p:cNvPr id="4" name="直接连接符 3"/>
          <p:cNvCxnSpPr>
            <a:stCxn id="21" idx="2"/>
          </p:cNvCxnSpPr>
          <p:nvPr/>
        </p:nvCxnSpPr>
        <p:spPr bwMode="auto">
          <a:xfrm>
            <a:off x="5484695" y="2239134"/>
            <a:ext cx="0" cy="56890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 name="直接连接符 5"/>
          <p:cNvCxnSpPr/>
          <p:nvPr/>
        </p:nvCxnSpPr>
        <p:spPr bwMode="auto">
          <a:xfrm>
            <a:off x="1803035" y="2808039"/>
            <a:ext cx="7074067" cy="759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直接连接符 7"/>
          <p:cNvCxnSpPr/>
          <p:nvPr/>
        </p:nvCxnSpPr>
        <p:spPr bwMode="auto">
          <a:xfrm>
            <a:off x="1803035" y="2808039"/>
            <a:ext cx="0" cy="78352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 name="直接连接符 14"/>
          <p:cNvCxnSpPr/>
          <p:nvPr/>
        </p:nvCxnSpPr>
        <p:spPr bwMode="auto">
          <a:xfrm>
            <a:off x="4086627" y="2808039"/>
            <a:ext cx="0" cy="78352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6" name="直接连接符 15"/>
          <p:cNvCxnSpPr/>
          <p:nvPr/>
        </p:nvCxnSpPr>
        <p:spPr bwMode="auto">
          <a:xfrm>
            <a:off x="6409109" y="2815634"/>
            <a:ext cx="0" cy="78352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直接连接符 16"/>
          <p:cNvCxnSpPr/>
          <p:nvPr/>
        </p:nvCxnSpPr>
        <p:spPr bwMode="auto">
          <a:xfrm>
            <a:off x="8858151" y="2808039"/>
            <a:ext cx="0" cy="783526"/>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3978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P spid="11"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4"/>
          <p:cNvSpPr>
            <a:spLocks noChangeAspect="1"/>
          </p:cNvSpPr>
          <p:nvPr/>
        </p:nvSpPr>
        <p:spPr bwMode="auto">
          <a:xfrm>
            <a:off x="2088629" y="2518914"/>
            <a:ext cx="7272808" cy="1008109"/>
          </a:xfrm>
          <a:custGeom>
            <a:avLst/>
            <a:gdLst>
              <a:gd name="T0" fmla="*/ 525749 w 10082212"/>
              <a:gd name="T1" fmla="*/ 0 h 2878138"/>
              <a:gd name="T2" fmla="*/ 10082212 w 10082212"/>
              <a:gd name="T3" fmla="*/ 0 h 2878138"/>
              <a:gd name="T4" fmla="*/ 10082212 w 10082212"/>
              <a:gd name="T5" fmla="*/ 0 h 2878138"/>
              <a:gd name="T6" fmla="*/ 10082212 w 10082212"/>
              <a:gd name="T7" fmla="*/ 2352389 h 2878138"/>
              <a:gd name="T8" fmla="*/ 9556463 w 10082212"/>
              <a:gd name="T9" fmla="*/ 2878138 h 2878138"/>
              <a:gd name="T10" fmla="*/ 0 w 10082212"/>
              <a:gd name="T11" fmla="*/ 2878138 h 2878138"/>
              <a:gd name="T12" fmla="*/ 0 w 10082212"/>
              <a:gd name="T13" fmla="*/ 2878138 h 2878138"/>
              <a:gd name="T14" fmla="*/ 0 w 10082212"/>
              <a:gd name="T15" fmla="*/ 525749 h 2878138"/>
              <a:gd name="T16" fmla="*/ 525749 w 10082212"/>
              <a:gd name="T17" fmla="*/ 0 h 2878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82212" h="2878138">
                <a:moveTo>
                  <a:pt x="525749" y="0"/>
                </a:moveTo>
                <a:lnTo>
                  <a:pt x="10082212" y="0"/>
                </a:lnTo>
                <a:lnTo>
                  <a:pt x="10082212" y="2352389"/>
                </a:lnTo>
                <a:cubicBezTo>
                  <a:pt x="10082212" y="2642752"/>
                  <a:pt x="9846826" y="2878138"/>
                  <a:pt x="9556463" y="2878138"/>
                </a:cubicBezTo>
                <a:lnTo>
                  <a:pt x="0" y="2878138"/>
                </a:lnTo>
                <a:lnTo>
                  <a:pt x="0" y="525749"/>
                </a:lnTo>
                <a:cubicBezTo>
                  <a:pt x="0" y="235386"/>
                  <a:pt x="235386" y="0"/>
                  <a:pt x="525749" y="0"/>
                </a:cubicBezTo>
                <a:close/>
              </a:path>
            </a:pathLst>
          </a:custGeom>
          <a:gradFill rotWithShape="1">
            <a:gsLst>
              <a:gs pos="0">
                <a:srgbClr val="00AA3C"/>
              </a:gs>
              <a:gs pos="30000">
                <a:srgbClr val="00AA3C"/>
              </a:gs>
              <a:gs pos="100000">
                <a:srgbClr val="8CC31E"/>
              </a:gs>
            </a:gsLst>
            <a:lin ang="0"/>
          </a:gradFill>
          <a:ln w="9525" cap="flat" cmpd="sng" algn="ctr">
            <a:noFill/>
            <a:prstDash val="solid"/>
            <a:round/>
            <a:headEnd/>
            <a:tailEnd/>
          </a:ln>
        </p:spPr>
        <p:txBody>
          <a:bodyPr lIns="91435" tIns="45718" rIns="91435" bIns="45718" anchor="ctr"/>
          <a:lstStyle/>
          <a:p>
            <a:pPr algn="ctr"/>
            <a:r>
              <a:rPr lang="zh-CN" altLang="en-US" sz="3600" b="1" dirty="0">
                <a:solidFill>
                  <a:schemeClr val="bg1"/>
                </a:solidFill>
                <a:latin typeface="黑体" pitchFamily="49" charset="-122"/>
                <a:ea typeface="黑体" pitchFamily="49" charset="-122"/>
              </a:rPr>
              <a:t>上海海嘉诺医药发展股份有限公司</a:t>
            </a:r>
            <a:endParaRPr lang="en-US" sz="3600" dirty="0">
              <a:solidFill>
                <a:schemeClr val="bg1"/>
              </a:solidFill>
              <a:latin typeface="黑体" pitchFamily="49" charset="-122"/>
              <a:ea typeface="黑体" pitchFamily="49" charset="-122"/>
            </a:endParaRPr>
          </a:p>
        </p:txBody>
      </p:sp>
    </p:spTree>
    <p:extLst>
      <p:ext uri="{BB962C8B-B14F-4D97-AF65-F5344CB8AC3E}">
        <p14:creationId xmlns:p14="http://schemas.microsoft.com/office/powerpoint/2010/main" val="3268481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864493" y="575791"/>
            <a:ext cx="5256584" cy="719137"/>
          </a:xfrm>
        </p:spPr>
        <p:txBody>
          <a:bodyPr/>
          <a:lstStyle/>
          <a:p>
            <a:pPr eaLnBrk="1" hangingPunct="1"/>
            <a:r>
              <a:rPr lang="zh-CN" altLang="en-US" sz="3600" dirty="0">
                <a:solidFill>
                  <a:srgbClr val="00B050"/>
                </a:solidFill>
                <a:latin typeface="黑体" pitchFamily="49" charset="-122"/>
                <a:ea typeface="黑体" pitchFamily="49" charset="-122"/>
                <a:cs typeface="Arial" pitchFamily="34" charset="0"/>
              </a:rPr>
              <a:t>海嘉诺公司简介</a:t>
            </a:r>
            <a:endParaRPr lang="en-US" altLang="zh-CN" sz="3600" dirty="0">
              <a:solidFill>
                <a:srgbClr val="00B050"/>
              </a:solidFill>
              <a:latin typeface="黑体" pitchFamily="49" charset="-122"/>
              <a:ea typeface="黑体" pitchFamily="49" charset="-122"/>
              <a:cs typeface="Arial" pitchFamily="34" charset="0"/>
            </a:endParaRPr>
          </a:p>
        </p:txBody>
      </p:sp>
      <p:sp>
        <p:nvSpPr>
          <p:cNvPr id="10" name="TextBox 9"/>
          <p:cNvSpPr txBox="1"/>
          <p:nvPr/>
        </p:nvSpPr>
        <p:spPr>
          <a:xfrm>
            <a:off x="864493" y="1759708"/>
            <a:ext cx="9937104" cy="3785652"/>
          </a:xfrm>
          <a:prstGeom prst="rect">
            <a:avLst/>
          </a:prstGeom>
          <a:noFill/>
        </p:spPr>
        <p:txBody>
          <a:bodyPr wrap="square" rtlCol="0">
            <a:spAutoFit/>
          </a:bodyPr>
          <a:lstStyle/>
          <a:p>
            <a:pPr indent="457200">
              <a:lnSpc>
                <a:spcPct val="150000"/>
              </a:lnSpc>
            </a:pPr>
            <a:r>
              <a:rPr lang="zh-CN" altLang="en-US" sz="2000" dirty="0">
                <a:latin typeface="黑体" pitchFamily="49" charset="-122"/>
                <a:ea typeface="黑体" pitchFamily="49" charset="-122"/>
                <a:cs typeface="Arial" pitchFamily="34" charset="0"/>
              </a:rPr>
              <a:t>上海海嘉诺医药发展股份有限公司成立于</a:t>
            </a:r>
            <a:r>
              <a:rPr lang="en-US" altLang="zh-CN" sz="2000" dirty="0">
                <a:latin typeface="黑体" pitchFamily="49" charset="-122"/>
                <a:ea typeface="黑体" pitchFamily="49" charset="-122"/>
                <a:cs typeface="Arial" pitchFamily="34" charset="0"/>
              </a:rPr>
              <a:t>2008</a:t>
            </a:r>
            <a:r>
              <a:rPr lang="zh-CN" altLang="en-US" sz="2000" dirty="0">
                <a:latin typeface="黑体" pitchFamily="49" charset="-122"/>
                <a:ea typeface="黑体" pitchFamily="49" charset="-122"/>
                <a:cs typeface="Arial" pitchFamily="34" charset="0"/>
              </a:rPr>
              <a:t>年</a:t>
            </a:r>
            <a:r>
              <a:rPr lang="en-US" altLang="zh-CN" sz="2000" dirty="0">
                <a:latin typeface="黑体" pitchFamily="49" charset="-122"/>
                <a:ea typeface="黑体" pitchFamily="49" charset="-122"/>
                <a:cs typeface="Arial" pitchFamily="34" charset="0"/>
              </a:rPr>
              <a:t>8</a:t>
            </a:r>
            <a:r>
              <a:rPr lang="zh-CN" altLang="en-US" sz="2000" dirty="0">
                <a:latin typeface="黑体" pitchFamily="49" charset="-122"/>
                <a:ea typeface="黑体" pitchFamily="49" charset="-122"/>
                <a:cs typeface="Arial" pitchFamily="34" charset="0"/>
              </a:rPr>
              <a:t>月</a:t>
            </a:r>
            <a:r>
              <a:rPr lang="en-US" altLang="zh-CN" sz="2000" dirty="0">
                <a:latin typeface="黑体" pitchFamily="49" charset="-122"/>
                <a:ea typeface="黑体" pitchFamily="49" charset="-122"/>
                <a:cs typeface="Arial" pitchFamily="34" charset="0"/>
              </a:rPr>
              <a:t>21</a:t>
            </a:r>
            <a:r>
              <a:rPr lang="zh-CN" altLang="en-US" sz="2000" dirty="0">
                <a:latin typeface="黑体" pitchFamily="49" charset="-122"/>
                <a:ea typeface="黑体" pitchFamily="49" charset="-122"/>
                <a:cs typeface="Arial" pitchFamily="34" charset="0"/>
              </a:rPr>
              <a:t>日，注册资本</a:t>
            </a:r>
            <a:r>
              <a:rPr lang="en-US" altLang="zh-CN" sz="2000" dirty="0">
                <a:latin typeface="黑体" pitchFamily="49" charset="-122"/>
                <a:ea typeface="黑体" pitchFamily="49" charset="-122"/>
                <a:cs typeface="Arial" pitchFamily="34" charset="0"/>
              </a:rPr>
              <a:t>3</a:t>
            </a:r>
            <a:r>
              <a:rPr lang="zh-CN" altLang="en-US" sz="2000" dirty="0">
                <a:latin typeface="黑体" pitchFamily="49" charset="-122"/>
                <a:ea typeface="黑体" pitchFamily="49" charset="-122"/>
                <a:cs typeface="Arial" pitchFamily="34" charset="0"/>
              </a:rPr>
              <a:t>亿元人民币，成员企业包括赤峰制药股份有限公司和大丰海嘉诺药业有限公司。现有员工</a:t>
            </a:r>
            <a:r>
              <a:rPr lang="en-US" altLang="zh-CN" sz="2000" dirty="0">
                <a:latin typeface="黑体" pitchFamily="49" charset="-122"/>
                <a:ea typeface="黑体" pitchFamily="49" charset="-122"/>
                <a:cs typeface="Arial" pitchFamily="34" charset="0"/>
              </a:rPr>
              <a:t>2400</a:t>
            </a:r>
            <a:r>
              <a:rPr lang="zh-CN" altLang="en-US" sz="2000" dirty="0">
                <a:latin typeface="黑体" pitchFamily="49" charset="-122"/>
                <a:ea typeface="黑体" pitchFamily="49" charset="-122"/>
                <a:cs typeface="Arial" pitchFamily="34" charset="0"/>
              </a:rPr>
              <a:t>余人，</a:t>
            </a:r>
            <a:r>
              <a:rPr lang="en-US" altLang="zh-CN" sz="2000" dirty="0">
                <a:latin typeface="黑体" pitchFamily="49" charset="-122"/>
                <a:ea typeface="黑体" pitchFamily="49" charset="-122"/>
                <a:cs typeface="Arial" pitchFamily="34" charset="0"/>
              </a:rPr>
              <a:t>2017</a:t>
            </a:r>
            <a:r>
              <a:rPr lang="zh-CN" altLang="en-US" sz="2000" dirty="0">
                <a:latin typeface="黑体" pitchFamily="49" charset="-122"/>
                <a:ea typeface="黑体" pitchFamily="49" charset="-122"/>
                <a:cs typeface="Arial" pitchFamily="34" charset="0"/>
              </a:rPr>
              <a:t>年实现销售收入近</a:t>
            </a:r>
            <a:r>
              <a:rPr lang="en-US" altLang="zh-CN" sz="2000" dirty="0">
                <a:latin typeface="黑体" pitchFamily="49" charset="-122"/>
                <a:ea typeface="黑体" pitchFamily="49" charset="-122"/>
                <a:cs typeface="Arial" pitchFamily="34" charset="0"/>
              </a:rPr>
              <a:t>15</a:t>
            </a:r>
            <a:r>
              <a:rPr lang="zh-CN" altLang="en-US" sz="2000" dirty="0">
                <a:latin typeface="黑体" pitchFamily="49" charset="-122"/>
                <a:ea typeface="黑体" pitchFamily="49" charset="-122"/>
                <a:cs typeface="Arial" pitchFamily="34" charset="0"/>
              </a:rPr>
              <a:t>亿元人民币。</a:t>
            </a:r>
            <a:endParaRPr lang="en-US" altLang="zh-CN" sz="2000" dirty="0">
              <a:latin typeface="黑体" pitchFamily="49" charset="-122"/>
              <a:ea typeface="黑体" pitchFamily="49" charset="-122"/>
              <a:cs typeface="Arial" pitchFamily="34" charset="0"/>
            </a:endParaRPr>
          </a:p>
          <a:p>
            <a:pPr indent="457200">
              <a:lnSpc>
                <a:spcPct val="150000"/>
              </a:lnSpc>
            </a:pPr>
            <a:r>
              <a:rPr lang="zh-CN" altLang="en-US" sz="2000" dirty="0">
                <a:latin typeface="黑体" pitchFamily="49" charset="-122"/>
                <a:ea typeface="黑体" pitchFamily="49" charset="-122"/>
                <a:cs typeface="Arial" pitchFamily="34" charset="0"/>
              </a:rPr>
              <a:t>在单体维生素、原料药（含中间体）和合约加工和兽用药业务领域已经具备了一定的市场规模和品牌影响力，已经建成面向全球工业化客户的销售网络。</a:t>
            </a:r>
          </a:p>
          <a:p>
            <a:pPr indent="457200">
              <a:lnSpc>
                <a:spcPct val="150000"/>
              </a:lnSpc>
            </a:pPr>
            <a:r>
              <a:rPr lang="zh-CN" altLang="en-US" sz="2000" dirty="0">
                <a:latin typeface="黑体" pitchFamily="49" charset="-122"/>
                <a:ea typeface="黑体" pitchFamily="49" charset="-122"/>
                <a:cs typeface="Arial" pitchFamily="34" charset="0"/>
              </a:rPr>
              <a:t>拥有合成和发酵两大生产基地，具备较强的生产制造能力和完善的质量管理体系，积累了较为丰富的工程项目建设经验，掌握维生素</a:t>
            </a:r>
            <a:r>
              <a:rPr lang="en-US" altLang="zh-CN" sz="2000" dirty="0">
                <a:latin typeface="黑体" pitchFamily="49" charset="-122"/>
                <a:ea typeface="黑体" pitchFamily="49" charset="-122"/>
                <a:cs typeface="Arial" pitchFamily="34" charset="0"/>
              </a:rPr>
              <a:t>H</a:t>
            </a:r>
            <a:r>
              <a:rPr lang="zh-CN" altLang="en-US" sz="2000" dirty="0">
                <a:latin typeface="黑体" pitchFamily="49" charset="-122"/>
                <a:ea typeface="黑体" pitchFamily="49" charset="-122"/>
                <a:cs typeface="Arial" pitchFamily="34" charset="0"/>
              </a:rPr>
              <a:t>、维生素</a:t>
            </a:r>
            <a:r>
              <a:rPr lang="en-US" altLang="zh-CN" sz="2000" dirty="0">
                <a:latin typeface="黑体" pitchFamily="49" charset="-122"/>
                <a:ea typeface="黑体" pitchFamily="49" charset="-122"/>
                <a:cs typeface="Arial" pitchFamily="34" charset="0"/>
              </a:rPr>
              <a:t>B2</a:t>
            </a:r>
            <a:r>
              <a:rPr lang="zh-CN" altLang="en-US" sz="2000" dirty="0">
                <a:latin typeface="黑体" pitchFamily="49" charset="-122"/>
                <a:ea typeface="黑体" pitchFamily="49" charset="-122"/>
                <a:cs typeface="Arial" pitchFamily="34" charset="0"/>
              </a:rPr>
              <a:t>、灰黄霉素等多个产品的核心技术。</a:t>
            </a:r>
          </a:p>
        </p:txBody>
      </p:sp>
    </p:spTree>
    <p:extLst>
      <p:ext uri="{BB962C8B-B14F-4D97-AF65-F5344CB8AC3E}">
        <p14:creationId xmlns:p14="http://schemas.microsoft.com/office/powerpoint/2010/main" val="4293530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1926611" y="3228910"/>
            <a:ext cx="1908212" cy="796245"/>
          </a:xfrm>
          <a:prstGeom prst="roundRect">
            <a:avLst/>
          </a:prstGeom>
          <a:solidFill>
            <a:srgbClr val="00AA3C"/>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a:r>
              <a:rPr lang="zh-CN" altLang="en-US" sz="2000" b="1" dirty="0">
                <a:solidFill>
                  <a:schemeClr val="bg1"/>
                </a:solidFill>
                <a:latin typeface="黑体" pitchFamily="49" charset="-122"/>
                <a:ea typeface="黑体" pitchFamily="49" charset="-122"/>
              </a:rPr>
              <a:t>赤峰制药</a:t>
            </a:r>
            <a:endParaRPr lang="en-US" altLang="zh-CN" sz="2000" b="1" dirty="0">
              <a:solidFill>
                <a:schemeClr val="bg1"/>
              </a:solidFill>
              <a:latin typeface="黑体" pitchFamily="49" charset="-122"/>
              <a:ea typeface="黑体" pitchFamily="49" charset="-122"/>
            </a:endParaRPr>
          </a:p>
          <a:p>
            <a:pPr algn="ctr"/>
            <a:r>
              <a:rPr lang="zh-CN" altLang="en-US" sz="2000" b="1" dirty="0">
                <a:solidFill>
                  <a:schemeClr val="bg1"/>
                </a:solidFill>
                <a:latin typeface="黑体" pitchFamily="49" charset="-122"/>
                <a:ea typeface="黑体" pitchFamily="49" charset="-122"/>
              </a:rPr>
              <a:t>股份有限公司</a:t>
            </a:r>
            <a:endParaRPr lang="en-US" sz="2000" b="1" dirty="0">
              <a:solidFill>
                <a:schemeClr val="bg1"/>
              </a:solidFill>
              <a:latin typeface="黑体" pitchFamily="49" charset="-122"/>
              <a:ea typeface="黑体" pitchFamily="49" charset="-122"/>
            </a:endParaRPr>
          </a:p>
        </p:txBody>
      </p:sp>
      <p:sp>
        <p:nvSpPr>
          <p:cNvPr id="7" name="圆角矩形 6"/>
          <p:cNvSpPr/>
          <p:nvPr/>
        </p:nvSpPr>
        <p:spPr bwMode="auto">
          <a:xfrm>
            <a:off x="7864141" y="3240935"/>
            <a:ext cx="1980220" cy="796245"/>
          </a:xfrm>
          <a:prstGeom prst="roundRect">
            <a:avLst/>
          </a:prstGeom>
          <a:solidFill>
            <a:srgbClr val="00AA3C"/>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a:r>
              <a:rPr lang="zh-CN" altLang="en-US" sz="2000" b="1" dirty="0">
                <a:solidFill>
                  <a:schemeClr val="bg1"/>
                </a:solidFill>
                <a:latin typeface="黑体" pitchFamily="49" charset="-122"/>
                <a:ea typeface="黑体" pitchFamily="49" charset="-122"/>
              </a:rPr>
              <a:t>大丰海嘉诺</a:t>
            </a:r>
            <a:endParaRPr lang="en-US" altLang="zh-CN" sz="2000" b="1" dirty="0">
              <a:solidFill>
                <a:schemeClr val="bg1"/>
              </a:solidFill>
              <a:latin typeface="黑体" pitchFamily="49" charset="-122"/>
              <a:ea typeface="黑体" pitchFamily="49" charset="-122"/>
            </a:endParaRPr>
          </a:p>
          <a:p>
            <a:pPr algn="ctr"/>
            <a:r>
              <a:rPr lang="zh-CN" altLang="en-US" sz="2000" b="1" dirty="0">
                <a:solidFill>
                  <a:schemeClr val="bg1"/>
                </a:solidFill>
                <a:latin typeface="黑体" pitchFamily="49" charset="-122"/>
                <a:ea typeface="黑体" pitchFamily="49" charset="-122"/>
              </a:rPr>
              <a:t>药业有限公司</a:t>
            </a:r>
            <a:endParaRPr lang="en-US" sz="2000" b="1" dirty="0">
              <a:solidFill>
                <a:schemeClr val="bg1"/>
              </a:solidFill>
              <a:latin typeface="黑体" pitchFamily="49" charset="-122"/>
              <a:ea typeface="黑体" pitchFamily="49" charset="-122"/>
            </a:endParaRPr>
          </a:p>
        </p:txBody>
      </p:sp>
      <p:sp>
        <p:nvSpPr>
          <p:cNvPr id="9" name="Rectangle 2"/>
          <p:cNvSpPr>
            <a:spLocks noGrp="1" noChangeArrowheads="1"/>
          </p:cNvSpPr>
          <p:nvPr>
            <p:ph type="title"/>
          </p:nvPr>
        </p:nvSpPr>
        <p:spPr>
          <a:xfrm>
            <a:off x="972505" y="503783"/>
            <a:ext cx="4572508" cy="719137"/>
          </a:xfrm>
        </p:spPr>
        <p:txBody>
          <a:bodyPr/>
          <a:lstStyle/>
          <a:p>
            <a:pPr eaLnBrk="1" hangingPunct="1"/>
            <a:r>
              <a:rPr lang="zh-CN" altLang="en-US" sz="3600" dirty="0">
                <a:solidFill>
                  <a:srgbClr val="00B050"/>
                </a:solidFill>
                <a:latin typeface="黑体" pitchFamily="49" charset="-122"/>
                <a:ea typeface="黑体" pitchFamily="49" charset="-122"/>
                <a:cs typeface="Arial" pitchFamily="34" charset="0"/>
              </a:rPr>
              <a:t>海嘉诺公司组织架构</a:t>
            </a:r>
            <a:endParaRPr lang="en-US" altLang="zh-CN" sz="3600" dirty="0">
              <a:solidFill>
                <a:srgbClr val="00B050"/>
              </a:solidFill>
              <a:latin typeface="黑体" pitchFamily="49" charset="-122"/>
              <a:ea typeface="黑体" pitchFamily="49" charset="-122"/>
              <a:cs typeface="Arial" pitchFamily="34" charset="0"/>
            </a:endParaRPr>
          </a:p>
        </p:txBody>
      </p:sp>
      <p:sp>
        <p:nvSpPr>
          <p:cNvPr id="10" name="圆角矩形 9"/>
          <p:cNvSpPr/>
          <p:nvPr/>
        </p:nvSpPr>
        <p:spPr bwMode="auto">
          <a:xfrm>
            <a:off x="4320877" y="1442915"/>
            <a:ext cx="2520279" cy="796245"/>
          </a:xfrm>
          <a:prstGeom prst="roundRect">
            <a:avLst/>
          </a:prstGeom>
          <a:solidFill>
            <a:srgbClr val="00AA3C"/>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a:r>
              <a:rPr lang="zh-CN" altLang="en-US" sz="2000" b="1" dirty="0">
                <a:solidFill>
                  <a:schemeClr val="bg1"/>
                </a:solidFill>
                <a:latin typeface="黑体" pitchFamily="49" charset="-122"/>
                <a:ea typeface="黑体" pitchFamily="49" charset="-122"/>
              </a:rPr>
              <a:t>上海海嘉诺医药</a:t>
            </a:r>
            <a:endParaRPr lang="en-US" altLang="zh-CN" sz="2000" b="1" dirty="0">
              <a:solidFill>
                <a:schemeClr val="bg1"/>
              </a:solidFill>
              <a:latin typeface="黑体" pitchFamily="49" charset="-122"/>
              <a:ea typeface="黑体" pitchFamily="49" charset="-122"/>
            </a:endParaRPr>
          </a:p>
          <a:p>
            <a:pPr algn="ctr"/>
            <a:r>
              <a:rPr lang="zh-CN" altLang="en-US" sz="2000" b="1" dirty="0">
                <a:solidFill>
                  <a:schemeClr val="bg1"/>
                </a:solidFill>
                <a:latin typeface="黑体" pitchFamily="49" charset="-122"/>
                <a:ea typeface="黑体" pitchFamily="49" charset="-122"/>
              </a:rPr>
              <a:t>发展股份有限公司</a:t>
            </a:r>
            <a:endParaRPr lang="en-US" sz="2000" b="1" dirty="0">
              <a:solidFill>
                <a:schemeClr val="bg1"/>
              </a:solidFill>
              <a:latin typeface="黑体" pitchFamily="49" charset="-122"/>
              <a:ea typeface="黑体" pitchFamily="49" charset="-122"/>
            </a:endParaRPr>
          </a:p>
        </p:txBody>
      </p:sp>
      <p:cxnSp>
        <p:nvCxnSpPr>
          <p:cNvPr id="11" name="直接连接符 10"/>
          <p:cNvCxnSpPr/>
          <p:nvPr/>
        </p:nvCxnSpPr>
        <p:spPr bwMode="auto">
          <a:xfrm>
            <a:off x="5473005" y="2282756"/>
            <a:ext cx="0" cy="424889"/>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 name="直接连接符 11"/>
          <p:cNvCxnSpPr/>
          <p:nvPr/>
        </p:nvCxnSpPr>
        <p:spPr bwMode="auto">
          <a:xfrm>
            <a:off x="2736701" y="2707645"/>
            <a:ext cx="610267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 name="直接连接符 12"/>
          <p:cNvCxnSpPr/>
          <p:nvPr/>
        </p:nvCxnSpPr>
        <p:spPr bwMode="auto">
          <a:xfrm>
            <a:off x="2736701" y="2707644"/>
            <a:ext cx="0" cy="50675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 name="直接连接符 14"/>
          <p:cNvCxnSpPr/>
          <p:nvPr/>
        </p:nvCxnSpPr>
        <p:spPr bwMode="auto">
          <a:xfrm>
            <a:off x="8827539" y="4037180"/>
            <a:ext cx="0" cy="78708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6" name="直接连接符 15"/>
          <p:cNvCxnSpPr/>
          <p:nvPr/>
        </p:nvCxnSpPr>
        <p:spPr bwMode="auto">
          <a:xfrm>
            <a:off x="8839379" y="2693131"/>
            <a:ext cx="0" cy="53577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圆角矩形 23"/>
          <p:cNvSpPr/>
          <p:nvPr/>
        </p:nvSpPr>
        <p:spPr bwMode="auto">
          <a:xfrm>
            <a:off x="7856316" y="4896271"/>
            <a:ext cx="2016224" cy="796245"/>
          </a:xfrm>
          <a:prstGeom prst="roundRect">
            <a:avLst/>
          </a:prstGeom>
          <a:solidFill>
            <a:srgbClr val="00AA3C"/>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a:r>
              <a:rPr lang="zh-CN" altLang="en-US" sz="2000" b="1" dirty="0">
                <a:solidFill>
                  <a:schemeClr val="bg1"/>
                </a:solidFill>
                <a:latin typeface="黑体" pitchFamily="49" charset="-122"/>
                <a:ea typeface="黑体" pitchFamily="49" charset="-122"/>
              </a:rPr>
              <a:t>如皋市宏新医药原料有限公司</a:t>
            </a:r>
            <a:endParaRPr lang="en-US" sz="2000" b="1" dirty="0">
              <a:solidFill>
                <a:schemeClr val="bg1"/>
              </a:solidFill>
              <a:latin typeface="黑体" pitchFamily="49" charset="-122"/>
              <a:ea typeface="黑体" pitchFamily="49" charset="-122"/>
            </a:endParaRPr>
          </a:p>
        </p:txBody>
      </p:sp>
      <p:cxnSp>
        <p:nvCxnSpPr>
          <p:cNvPr id="26" name="直接连接符 25"/>
          <p:cNvCxnSpPr>
            <a:endCxn id="30" idx="0"/>
          </p:cNvCxnSpPr>
          <p:nvPr/>
        </p:nvCxnSpPr>
        <p:spPr bwMode="auto">
          <a:xfrm>
            <a:off x="4009705" y="4464223"/>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7" name="直接连接符 26"/>
          <p:cNvCxnSpPr/>
          <p:nvPr/>
        </p:nvCxnSpPr>
        <p:spPr bwMode="auto">
          <a:xfrm>
            <a:off x="1674583" y="4464223"/>
            <a:ext cx="4762483"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8" name="直接连接符 27"/>
          <p:cNvCxnSpPr/>
          <p:nvPr/>
        </p:nvCxnSpPr>
        <p:spPr bwMode="auto">
          <a:xfrm flipH="1">
            <a:off x="1674583" y="4464223"/>
            <a:ext cx="1"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9" name="圆角矩形 28"/>
          <p:cNvSpPr/>
          <p:nvPr/>
        </p:nvSpPr>
        <p:spPr bwMode="auto">
          <a:xfrm>
            <a:off x="864493" y="4896271"/>
            <a:ext cx="2016224" cy="796245"/>
          </a:xfrm>
          <a:prstGeom prst="roundRect">
            <a:avLst/>
          </a:prstGeom>
          <a:solidFill>
            <a:srgbClr val="00AA3C"/>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a:r>
              <a:rPr lang="zh-CN" altLang="en-US" sz="2000" b="1" dirty="0">
                <a:solidFill>
                  <a:schemeClr val="bg1"/>
                </a:solidFill>
                <a:latin typeface="黑体" pitchFamily="49" charset="-122"/>
                <a:ea typeface="黑体" pitchFamily="49" charset="-122"/>
              </a:rPr>
              <a:t>赤峰蒙广生物</a:t>
            </a:r>
            <a:endParaRPr lang="en-US" altLang="zh-CN" sz="2000" b="1" dirty="0">
              <a:solidFill>
                <a:schemeClr val="bg1"/>
              </a:solidFill>
              <a:latin typeface="黑体" pitchFamily="49" charset="-122"/>
              <a:ea typeface="黑体" pitchFamily="49" charset="-122"/>
            </a:endParaRPr>
          </a:p>
          <a:p>
            <a:pPr algn="ctr"/>
            <a:r>
              <a:rPr lang="zh-CN" altLang="en-US" sz="2000" b="1" dirty="0">
                <a:solidFill>
                  <a:schemeClr val="bg1"/>
                </a:solidFill>
                <a:latin typeface="黑体" pitchFamily="49" charset="-122"/>
                <a:ea typeface="黑体" pitchFamily="49" charset="-122"/>
              </a:rPr>
              <a:t>科技有限公司</a:t>
            </a:r>
            <a:endParaRPr lang="en-US" sz="2000" b="1" dirty="0">
              <a:solidFill>
                <a:schemeClr val="bg1"/>
              </a:solidFill>
              <a:latin typeface="黑体" pitchFamily="49" charset="-122"/>
              <a:ea typeface="黑体" pitchFamily="49" charset="-122"/>
            </a:endParaRPr>
          </a:p>
        </p:txBody>
      </p:sp>
      <p:sp>
        <p:nvSpPr>
          <p:cNvPr id="30" name="圆角矩形 29"/>
          <p:cNvSpPr/>
          <p:nvPr/>
        </p:nvSpPr>
        <p:spPr bwMode="auto">
          <a:xfrm>
            <a:off x="3001593" y="4896271"/>
            <a:ext cx="2016224" cy="796245"/>
          </a:xfrm>
          <a:prstGeom prst="roundRect">
            <a:avLst/>
          </a:prstGeom>
          <a:solidFill>
            <a:srgbClr val="00AA3C"/>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a:r>
              <a:rPr lang="zh-CN" altLang="en-US" sz="2000" b="1" dirty="0">
                <a:solidFill>
                  <a:schemeClr val="bg1"/>
                </a:solidFill>
                <a:latin typeface="黑体" pitchFamily="49" charset="-122"/>
                <a:ea typeface="黑体" pitchFamily="49" charset="-122"/>
              </a:rPr>
              <a:t>赤峰红山能源</a:t>
            </a:r>
            <a:endParaRPr lang="en-US" altLang="zh-CN" sz="2000" b="1" dirty="0">
              <a:solidFill>
                <a:schemeClr val="bg1"/>
              </a:solidFill>
              <a:latin typeface="黑体" pitchFamily="49" charset="-122"/>
              <a:ea typeface="黑体" pitchFamily="49" charset="-122"/>
            </a:endParaRPr>
          </a:p>
          <a:p>
            <a:pPr algn="ctr"/>
            <a:r>
              <a:rPr lang="zh-CN" altLang="en-US" sz="2000" b="1" dirty="0">
                <a:solidFill>
                  <a:schemeClr val="bg1"/>
                </a:solidFill>
                <a:latin typeface="黑体" pitchFamily="49" charset="-122"/>
                <a:ea typeface="黑体" pitchFamily="49" charset="-122"/>
              </a:rPr>
              <a:t>科技有限公司</a:t>
            </a:r>
            <a:endParaRPr lang="en-US" sz="2000" b="1" dirty="0">
              <a:solidFill>
                <a:schemeClr val="bg1"/>
              </a:solidFill>
              <a:latin typeface="黑体" pitchFamily="49" charset="-122"/>
              <a:ea typeface="黑体" pitchFamily="49" charset="-122"/>
            </a:endParaRPr>
          </a:p>
        </p:txBody>
      </p:sp>
      <p:sp>
        <p:nvSpPr>
          <p:cNvPr id="31" name="圆角矩形 30"/>
          <p:cNvSpPr/>
          <p:nvPr/>
        </p:nvSpPr>
        <p:spPr bwMode="auto">
          <a:xfrm>
            <a:off x="5156940" y="4896271"/>
            <a:ext cx="2016224" cy="796245"/>
          </a:xfrm>
          <a:prstGeom prst="roundRect">
            <a:avLst/>
          </a:prstGeom>
          <a:solidFill>
            <a:srgbClr val="00AA3C"/>
          </a:solidFill>
          <a:ln w="9525" cap="flat" cmpd="sng" algn="ctr">
            <a:solidFill>
              <a:srgbClr val="C00000"/>
            </a:solidFill>
            <a:prstDash val="solid"/>
            <a:round/>
            <a:headEnd type="none" w="med" len="med"/>
            <a:tailEnd type="none" w="med" len="med"/>
          </a:ln>
          <a:effectLst>
            <a:glow rad="101600">
              <a:schemeClr val="accent4">
                <a:satMod val="175000"/>
                <a:alpha val="40000"/>
              </a:schemeClr>
            </a:glow>
            <a:outerShdw blurRad="50800" dist="38100" dir="5400000" algn="t" rotWithShape="0">
              <a:prstClr val="black">
                <a:alpha val="40000"/>
              </a:prstClr>
            </a:outerShdw>
          </a:effectLst>
        </p:spPr>
        <p:txBody>
          <a:bodyPr vert="horz" wrap="square" lIns="54434" tIns="27217" rIns="54434" bIns="27217" numCol="1" rtlCol="0" anchor="t" anchorCtr="0" compatLnSpc="1">
            <a:prstTxWarp prst="textNoShape">
              <a:avLst/>
            </a:prstTxWarp>
          </a:bodyPr>
          <a:lstStyle/>
          <a:p>
            <a:pPr algn="ctr"/>
            <a:r>
              <a:rPr lang="zh-CN" altLang="en-US" sz="2000" b="1" dirty="0">
                <a:solidFill>
                  <a:schemeClr val="bg1"/>
                </a:solidFill>
                <a:latin typeface="黑体" pitchFamily="49" charset="-122"/>
                <a:ea typeface="黑体" pitchFamily="49" charset="-122"/>
              </a:rPr>
              <a:t>赤耀危险废物</a:t>
            </a:r>
            <a:endParaRPr lang="en-US" altLang="zh-CN" sz="2000" b="1" dirty="0">
              <a:solidFill>
                <a:schemeClr val="bg1"/>
              </a:solidFill>
              <a:latin typeface="黑体" pitchFamily="49" charset="-122"/>
              <a:ea typeface="黑体" pitchFamily="49" charset="-122"/>
            </a:endParaRPr>
          </a:p>
          <a:p>
            <a:pPr algn="ctr"/>
            <a:r>
              <a:rPr lang="zh-CN" altLang="en-US" sz="2000" b="1" dirty="0">
                <a:solidFill>
                  <a:schemeClr val="bg1"/>
                </a:solidFill>
                <a:latin typeface="黑体" pitchFamily="49" charset="-122"/>
                <a:ea typeface="黑体" pitchFamily="49" charset="-122"/>
              </a:rPr>
              <a:t>治理有限公司</a:t>
            </a:r>
            <a:endParaRPr lang="en-US" sz="2000" b="1" dirty="0">
              <a:solidFill>
                <a:schemeClr val="bg1"/>
              </a:solidFill>
              <a:latin typeface="黑体" pitchFamily="49" charset="-122"/>
              <a:ea typeface="黑体" pitchFamily="49" charset="-122"/>
            </a:endParaRPr>
          </a:p>
        </p:txBody>
      </p:sp>
      <p:cxnSp>
        <p:nvCxnSpPr>
          <p:cNvPr id="37" name="直接连接符 36"/>
          <p:cNvCxnSpPr/>
          <p:nvPr/>
        </p:nvCxnSpPr>
        <p:spPr bwMode="auto">
          <a:xfrm>
            <a:off x="6437066" y="4464223"/>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5" name="直接连接符 44"/>
          <p:cNvCxnSpPr/>
          <p:nvPr/>
        </p:nvCxnSpPr>
        <p:spPr bwMode="auto">
          <a:xfrm>
            <a:off x="2736701" y="4037180"/>
            <a:ext cx="0" cy="427043"/>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35543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24"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864493" y="575791"/>
            <a:ext cx="5256584" cy="719137"/>
          </a:xfrm>
        </p:spPr>
        <p:txBody>
          <a:bodyPr/>
          <a:lstStyle/>
          <a:p>
            <a:pPr eaLnBrk="1" hangingPunct="1"/>
            <a:r>
              <a:rPr lang="zh-CN" altLang="en-US" sz="3600" dirty="0">
                <a:solidFill>
                  <a:srgbClr val="00B050"/>
                </a:solidFill>
                <a:latin typeface="黑体" pitchFamily="49" charset="-122"/>
                <a:ea typeface="黑体" pitchFamily="49" charset="-122"/>
                <a:cs typeface="Arial" pitchFamily="34" charset="0"/>
              </a:rPr>
              <a:t>发展战略</a:t>
            </a:r>
            <a:endParaRPr lang="en-US" altLang="zh-CN" sz="3600" dirty="0">
              <a:solidFill>
                <a:srgbClr val="00B050"/>
              </a:solidFill>
              <a:latin typeface="黑体" pitchFamily="49" charset="-122"/>
              <a:ea typeface="黑体" pitchFamily="49" charset="-122"/>
              <a:cs typeface="Arial" pitchFamily="34" charset="0"/>
            </a:endParaRPr>
          </a:p>
        </p:txBody>
      </p:sp>
      <p:sp>
        <p:nvSpPr>
          <p:cNvPr id="10" name="TextBox 9"/>
          <p:cNvSpPr txBox="1"/>
          <p:nvPr/>
        </p:nvSpPr>
        <p:spPr>
          <a:xfrm>
            <a:off x="864493" y="1759708"/>
            <a:ext cx="9937104" cy="2308324"/>
          </a:xfrm>
          <a:prstGeom prst="rect">
            <a:avLst/>
          </a:prstGeom>
          <a:noFill/>
        </p:spPr>
        <p:txBody>
          <a:bodyPr wrap="square" rtlCol="0">
            <a:spAutoFit/>
          </a:bodyPr>
          <a:lstStyle/>
          <a:p>
            <a:pPr indent="457200">
              <a:lnSpc>
                <a:spcPct val="150000"/>
              </a:lnSpc>
            </a:pPr>
            <a:r>
              <a:rPr lang="zh-CN" altLang="en-US" dirty="0">
                <a:solidFill>
                  <a:srgbClr val="00B050"/>
                </a:solidFill>
                <a:latin typeface="微软雅黑" panose="020B0503020204020204" pitchFamily="34" charset="-122"/>
                <a:ea typeface="微软雅黑" panose="020B0503020204020204" pitchFamily="34" charset="-122"/>
              </a:rPr>
              <a:t>  </a:t>
            </a:r>
            <a:r>
              <a:rPr lang="zh-CN" altLang="en-US" dirty="0">
                <a:latin typeface="黑体" pitchFamily="49" charset="-122"/>
                <a:ea typeface="黑体" pitchFamily="49" charset="-122"/>
              </a:rPr>
              <a:t>上海海嘉诺医药发展股份有限公司是一家聚焦维生素和功能性营养配料领域，兼顾原料药（含中间体）和合约加工业务，以技术创新和卓越品质为核心竞争力，具有相当规模和行业影响力的可持续发展的营养品综合制造企业。</a:t>
            </a:r>
          </a:p>
        </p:txBody>
      </p:sp>
    </p:spTree>
    <p:extLst>
      <p:ext uri="{BB962C8B-B14F-4D97-AF65-F5344CB8AC3E}">
        <p14:creationId xmlns:p14="http://schemas.microsoft.com/office/powerpoint/2010/main" val="429353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864493" y="575791"/>
            <a:ext cx="5256584" cy="719137"/>
          </a:xfrm>
        </p:spPr>
        <p:txBody>
          <a:bodyPr/>
          <a:lstStyle/>
          <a:p>
            <a:pPr eaLnBrk="1" hangingPunct="1"/>
            <a:r>
              <a:rPr lang="zh-CN" altLang="en-US" sz="3600" dirty="0">
                <a:solidFill>
                  <a:srgbClr val="00B050"/>
                </a:solidFill>
                <a:latin typeface="黑体" pitchFamily="49" charset="-122"/>
                <a:ea typeface="黑体" pitchFamily="49" charset="-122"/>
                <a:cs typeface="Arial" pitchFamily="34" charset="0"/>
              </a:rPr>
              <a:t>愿景使命</a:t>
            </a:r>
            <a:endParaRPr lang="en-US" altLang="zh-CN" sz="3600" dirty="0">
              <a:solidFill>
                <a:srgbClr val="00B050"/>
              </a:solidFill>
              <a:latin typeface="黑体" pitchFamily="49" charset="-122"/>
              <a:ea typeface="黑体" pitchFamily="49" charset="-122"/>
              <a:cs typeface="Arial" pitchFamily="34"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3318439349"/>
              </p:ext>
            </p:extLst>
          </p:nvPr>
        </p:nvGraphicFramePr>
        <p:xfrm>
          <a:off x="1080517" y="1799927"/>
          <a:ext cx="7801587" cy="2752656"/>
        </p:xfrm>
        <a:graphic>
          <a:graphicData uri="http://schemas.openxmlformats.org/drawingml/2006/table">
            <a:tbl>
              <a:tblPr firstRow="1" bandRow="1">
                <a:tableStyleId>{F5AB1C69-6EDB-4FF4-983F-18BD219EF322}</a:tableStyleId>
              </a:tblPr>
              <a:tblGrid>
                <a:gridCol w="1529253">
                  <a:extLst>
                    <a:ext uri="{9D8B030D-6E8A-4147-A177-3AD203B41FA5}">
                      <a16:colId xmlns:a16="http://schemas.microsoft.com/office/drawing/2014/main" val="20000"/>
                    </a:ext>
                  </a:extLst>
                </a:gridCol>
                <a:gridCol w="6272334">
                  <a:extLst>
                    <a:ext uri="{9D8B030D-6E8A-4147-A177-3AD203B41FA5}">
                      <a16:colId xmlns:a16="http://schemas.microsoft.com/office/drawing/2014/main" val="20001"/>
                    </a:ext>
                  </a:extLst>
                </a:gridCol>
              </a:tblGrid>
              <a:tr h="474555">
                <a:tc>
                  <a:txBody>
                    <a:bodyPr/>
                    <a:lstStyle/>
                    <a:p>
                      <a:pPr>
                        <a:buFont typeface="Wingdings" pitchFamily="2" charset="2"/>
                        <a:buChar char="l"/>
                      </a:pPr>
                      <a:r>
                        <a:rPr kumimoji="0" lang="zh-CN" altLang="en-US" sz="2400" b="1" dirty="0">
                          <a:solidFill>
                            <a:schemeClr val="tx1"/>
                          </a:solidFill>
                          <a:latin typeface="黑体" pitchFamily="49" charset="-122"/>
                          <a:ea typeface="黑体" pitchFamily="49" charset="-122"/>
                          <a:cs typeface="Arial" pitchFamily="34" charset="0"/>
                        </a:rPr>
                        <a:t> 责任</a:t>
                      </a:r>
                      <a:endParaRPr lang="zh-CN" altLang="en-US" sz="2400" b="1" dirty="0">
                        <a:solidFill>
                          <a:schemeClr val="tx1"/>
                        </a:solidFill>
                        <a:latin typeface="黑体" pitchFamily="49" charset="-122"/>
                        <a:ea typeface="黑体" pitchFamily="49" charset="-122"/>
                        <a:cs typeface="Arial" pitchFamily="34" charset="0"/>
                      </a:endParaRPr>
                    </a:p>
                  </a:txBody>
                  <a:tcPr marL="72559" marR="72559" marT="36257" marB="362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zh-CN" altLang="en-US" sz="2400" b="0" dirty="0">
                          <a:solidFill>
                            <a:schemeClr val="tx1"/>
                          </a:solidFill>
                          <a:latin typeface="黑体" pitchFamily="49" charset="-122"/>
                          <a:ea typeface="黑体" pitchFamily="49" charset="-122"/>
                          <a:cs typeface="Arial" pitchFamily="34" charset="0"/>
                        </a:rPr>
                        <a:t>关爱生命，为人类健康而努力工作。</a:t>
                      </a:r>
                      <a:endParaRPr lang="zh-CN" altLang="en-US" sz="2400" b="0" dirty="0">
                        <a:solidFill>
                          <a:schemeClr val="tx1"/>
                        </a:solidFill>
                        <a:latin typeface="黑体" pitchFamily="49" charset="-122"/>
                        <a:ea typeface="黑体" pitchFamily="49" charset="-122"/>
                        <a:cs typeface="Arial" pitchFamily="34" charset="0"/>
                      </a:endParaRPr>
                    </a:p>
                  </a:txBody>
                  <a:tcPr marL="72559" marR="72559" marT="36257" marB="362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4555">
                <a:tc>
                  <a:txBody>
                    <a:bodyPr/>
                    <a:lstStyle/>
                    <a:p>
                      <a:pPr>
                        <a:buFont typeface="Wingdings" pitchFamily="2" charset="2"/>
                        <a:buChar char="l"/>
                      </a:pPr>
                      <a:r>
                        <a:rPr kumimoji="0" lang="en-US" altLang="zh-CN" sz="2400" b="1" kern="1200" dirty="0">
                          <a:solidFill>
                            <a:schemeClr val="tx1"/>
                          </a:solidFill>
                          <a:latin typeface="黑体" pitchFamily="49" charset="-122"/>
                          <a:ea typeface="黑体" pitchFamily="49" charset="-122"/>
                          <a:cs typeface="Arial" pitchFamily="34" charset="0"/>
                        </a:rPr>
                        <a:t> </a:t>
                      </a:r>
                      <a:r>
                        <a:rPr kumimoji="0" lang="zh-CN" altLang="en-US" sz="2400" b="1" kern="1200" dirty="0">
                          <a:solidFill>
                            <a:schemeClr val="tx1"/>
                          </a:solidFill>
                          <a:latin typeface="黑体" pitchFamily="49" charset="-122"/>
                          <a:ea typeface="黑体" pitchFamily="49" charset="-122"/>
                          <a:cs typeface="Arial" pitchFamily="34" charset="0"/>
                        </a:rPr>
                        <a:t>价值</a:t>
                      </a:r>
                    </a:p>
                  </a:txBody>
                  <a:tcPr marL="72559" marR="72559" marT="36257" marB="362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kumimoji="0" lang="zh-CN" altLang="en-US" sz="2400" b="0" kern="1200" dirty="0">
                          <a:solidFill>
                            <a:schemeClr val="tx1"/>
                          </a:solidFill>
                          <a:latin typeface="黑体" pitchFamily="49" charset="-122"/>
                          <a:ea typeface="黑体" pitchFamily="49" charset="-122"/>
                          <a:cs typeface="Arial" pitchFamily="34" charset="0"/>
                        </a:rPr>
                        <a:t>客户至上，诚信为本，合规经营。</a:t>
                      </a:r>
                    </a:p>
                  </a:txBody>
                  <a:tcPr marL="72559" marR="72559" marT="36257" marB="362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803546">
                <a:tc>
                  <a:txBody>
                    <a:bodyPr/>
                    <a:lstStyle/>
                    <a:p>
                      <a:pPr marL="0" algn="l" defTabSz="457200" rtl="0" eaLnBrk="1" latinLnBrk="0" hangingPunct="1">
                        <a:buFont typeface="Wingdings" pitchFamily="2" charset="2"/>
                        <a:buChar char="l"/>
                      </a:pPr>
                      <a:r>
                        <a:rPr kumimoji="0" lang="en-US" altLang="zh-CN" sz="2400" b="1" kern="1200" dirty="0">
                          <a:solidFill>
                            <a:schemeClr val="tx1"/>
                          </a:solidFill>
                          <a:latin typeface="黑体" pitchFamily="49" charset="-122"/>
                          <a:ea typeface="黑体" pitchFamily="49" charset="-122"/>
                          <a:cs typeface="Arial" pitchFamily="34" charset="0"/>
                        </a:rPr>
                        <a:t> </a:t>
                      </a:r>
                      <a:r>
                        <a:rPr kumimoji="0" lang="zh-CN" altLang="en-US" sz="2400" b="1" kern="1200" dirty="0">
                          <a:solidFill>
                            <a:schemeClr val="tx1"/>
                          </a:solidFill>
                          <a:latin typeface="黑体" pitchFamily="49" charset="-122"/>
                          <a:ea typeface="黑体" pitchFamily="49" charset="-122"/>
                          <a:cs typeface="Arial" pitchFamily="34" charset="0"/>
                        </a:rPr>
                        <a:t>愿景</a:t>
                      </a:r>
                    </a:p>
                  </a:txBody>
                  <a:tcPr marL="72559" marR="72559" marT="36257" marB="362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kumimoji="0" lang="zh-CN" altLang="en-US" sz="2400" b="0" kern="1200" dirty="0">
                          <a:solidFill>
                            <a:schemeClr val="tx1"/>
                          </a:solidFill>
                          <a:latin typeface="黑体" pitchFamily="49" charset="-122"/>
                          <a:ea typeface="黑体" pitchFamily="49" charset="-122"/>
                          <a:cs typeface="Arial" pitchFamily="34" charset="0"/>
                        </a:rPr>
                        <a:t>追求合作、创新和企业责任，为客户、员工、股东和社会创造价值，创建一家受人尊敬的、可持续发展的国际化的制药企业。</a:t>
                      </a:r>
                    </a:p>
                  </a:txBody>
                  <a:tcPr marL="72559" marR="72559" marT="36257" marB="362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93530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864493" y="575791"/>
            <a:ext cx="2072409" cy="719137"/>
          </a:xfrm>
        </p:spPr>
        <p:txBody>
          <a:bodyPr/>
          <a:lstStyle/>
          <a:p>
            <a:pPr eaLnBrk="1" hangingPunct="1"/>
            <a:r>
              <a:rPr lang="zh-CN" altLang="en-US" sz="3600" dirty="0">
                <a:solidFill>
                  <a:srgbClr val="00B050"/>
                </a:solidFill>
                <a:latin typeface="黑体" pitchFamily="49" charset="-122"/>
                <a:ea typeface="黑体" pitchFamily="49" charset="-122"/>
                <a:cs typeface="Arial" pitchFamily="34" charset="0"/>
              </a:rPr>
              <a:t>行业地位</a:t>
            </a:r>
            <a:endParaRPr lang="en-US" altLang="zh-CN" sz="3600" dirty="0">
              <a:solidFill>
                <a:srgbClr val="00B050"/>
              </a:solidFill>
              <a:latin typeface="黑体" pitchFamily="49" charset="-122"/>
              <a:ea typeface="黑体" pitchFamily="49" charset="-122"/>
              <a:cs typeface="Arial" pitchFamily="34" charset="0"/>
            </a:endParaRPr>
          </a:p>
        </p:txBody>
      </p:sp>
      <p:grpSp>
        <p:nvGrpSpPr>
          <p:cNvPr id="5" name="Group 40"/>
          <p:cNvGrpSpPr>
            <a:grpSpLocks/>
          </p:cNvGrpSpPr>
          <p:nvPr/>
        </p:nvGrpSpPr>
        <p:grpSpPr bwMode="auto">
          <a:xfrm>
            <a:off x="1478784" y="2709670"/>
            <a:ext cx="2916237" cy="543281"/>
            <a:chOff x="1082" y="2355"/>
            <a:chExt cx="3406" cy="1993"/>
          </a:xfrm>
        </p:grpSpPr>
        <p:sp>
          <p:nvSpPr>
            <p:cNvPr id="7" name="Freeform 41"/>
            <p:cNvSpPr>
              <a:spLocks/>
            </p:cNvSpPr>
            <p:nvPr/>
          </p:nvSpPr>
          <p:spPr bwMode="gray">
            <a:xfrm>
              <a:off x="1082" y="3026"/>
              <a:ext cx="1338" cy="1322"/>
            </a:xfrm>
            <a:custGeom>
              <a:avLst/>
              <a:gdLst>
                <a:gd name="T0" fmla="*/ 58 w 1323"/>
                <a:gd name="T1" fmla="*/ 367 h 1322"/>
                <a:gd name="T2" fmla="*/ 1432 w 1323"/>
                <a:gd name="T3" fmla="*/ 1322 h 1322"/>
                <a:gd name="T4" fmla="*/ 1432 w 1323"/>
                <a:gd name="T5" fmla="*/ 974 h 1322"/>
                <a:gd name="T6" fmla="*/ 0 w 1323"/>
                <a:gd name="T7" fmla="*/ 0 h 1322"/>
                <a:gd name="T8" fmla="*/ 58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DDDDDD"/>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sp>
          <p:nvSpPr>
            <p:cNvPr id="8" name="Freeform 42"/>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rgbClr val="CC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sp>
          <p:nvSpPr>
            <p:cNvPr id="10" name="Freeform 43"/>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gradFill rotWithShape="1">
              <a:gsLst>
                <a:gs pos="0">
                  <a:srgbClr val="D6D6D6"/>
                </a:gs>
                <a:gs pos="100000">
                  <a:srgbClr val="F8F8F8"/>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grpSp>
      <p:pic>
        <p:nvPicPr>
          <p:cNvPr id="4" name="Picture 16" descr="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585" y="1415416"/>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6"/>
          <p:cNvGrpSpPr>
            <a:grpSpLocks/>
          </p:cNvGrpSpPr>
          <p:nvPr/>
        </p:nvGrpSpPr>
        <p:grpSpPr bwMode="auto">
          <a:xfrm>
            <a:off x="1457186" y="3299373"/>
            <a:ext cx="2828925" cy="345996"/>
            <a:chOff x="1082" y="2355"/>
            <a:chExt cx="3406" cy="1993"/>
          </a:xfrm>
        </p:grpSpPr>
        <p:sp>
          <p:nvSpPr>
            <p:cNvPr id="12" name="Freeform 47"/>
            <p:cNvSpPr>
              <a:spLocks/>
            </p:cNvSpPr>
            <p:nvPr/>
          </p:nvSpPr>
          <p:spPr bwMode="gray">
            <a:xfrm>
              <a:off x="1082" y="3026"/>
              <a:ext cx="1338" cy="1322"/>
            </a:xfrm>
            <a:custGeom>
              <a:avLst/>
              <a:gdLst>
                <a:gd name="T0" fmla="*/ 60 w 1323"/>
                <a:gd name="T1" fmla="*/ 367 h 1322"/>
                <a:gd name="T2" fmla="*/ 1464 w 1323"/>
                <a:gd name="T3" fmla="*/ 1322 h 1322"/>
                <a:gd name="T4" fmla="*/ 1464 w 1323"/>
                <a:gd name="T5" fmla="*/ 974 h 1322"/>
                <a:gd name="T6" fmla="*/ 0 w 1323"/>
                <a:gd name="T7" fmla="*/ 0 h 1322"/>
                <a:gd name="T8" fmla="*/ 60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DDDDDD"/>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sp>
          <p:nvSpPr>
            <p:cNvPr id="13" name="Freeform 48"/>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rgbClr val="FFC31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sp>
          <p:nvSpPr>
            <p:cNvPr id="14" name="Freeform 49"/>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gradFill rotWithShape="1">
              <a:gsLst>
                <a:gs pos="0">
                  <a:srgbClr val="D6D6D6"/>
                </a:gs>
                <a:gs pos="100000">
                  <a:srgbClr val="F8F8F8"/>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grpSp>
      <p:grpSp>
        <p:nvGrpSpPr>
          <p:cNvPr id="15" name="Group 42"/>
          <p:cNvGrpSpPr>
            <a:grpSpLocks/>
          </p:cNvGrpSpPr>
          <p:nvPr/>
        </p:nvGrpSpPr>
        <p:grpSpPr bwMode="auto">
          <a:xfrm>
            <a:off x="1765161" y="3804683"/>
            <a:ext cx="2735263" cy="345996"/>
            <a:chOff x="1082" y="2355"/>
            <a:chExt cx="3406" cy="1993"/>
          </a:xfrm>
        </p:grpSpPr>
        <p:sp>
          <p:nvSpPr>
            <p:cNvPr id="16" name="Freeform 43"/>
            <p:cNvSpPr>
              <a:spLocks/>
            </p:cNvSpPr>
            <p:nvPr/>
          </p:nvSpPr>
          <p:spPr bwMode="gray">
            <a:xfrm>
              <a:off x="1082" y="3026"/>
              <a:ext cx="1338" cy="1322"/>
            </a:xfrm>
            <a:custGeom>
              <a:avLst/>
              <a:gdLst>
                <a:gd name="T0" fmla="*/ 60 w 1323"/>
                <a:gd name="T1" fmla="*/ 367 h 1322"/>
                <a:gd name="T2" fmla="*/ 1464 w 1323"/>
                <a:gd name="T3" fmla="*/ 1322 h 1322"/>
                <a:gd name="T4" fmla="*/ 1464 w 1323"/>
                <a:gd name="T5" fmla="*/ 974 h 1322"/>
                <a:gd name="T6" fmla="*/ 0 w 1323"/>
                <a:gd name="T7" fmla="*/ 0 h 1322"/>
                <a:gd name="T8" fmla="*/ 60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C0C0C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sp>
          <p:nvSpPr>
            <p:cNvPr id="17" name="Freeform 44"/>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rgbClr val="5CB1FE"/>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sp>
          <p:nvSpPr>
            <p:cNvPr id="18" name="Freeform 45"/>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DDDDDD"/>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defTabSz="913922" fontAlgn="auto">
                <a:spcBef>
                  <a:spcPts val="0"/>
                </a:spcBef>
                <a:spcAft>
                  <a:spcPts val="0"/>
                </a:spcAft>
              </a:pPr>
              <a:endParaRPr lang="zh-CN" altLang="en-US" kern="0">
                <a:solidFill>
                  <a:sysClr val="windowText" lastClr="000000"/>
                </a:solidFill>
              </a:endParaRPr>
            </a:p>
          </p:txBody>
        </p:sp>
      </p:grpSp>
      <p:sp>
        <p:nvSpPr>
          <p:cNvPr id="19" name="Freeform 37"/>
          <p:cNvSpPr>
            <a:spLocks/>
          </p:cNvSpPr>
          <p:nvPr/>
        </p:nvSpPr>
        <p:spPr bwMode="gray">
          <a:xfrm>
            <a:off x="1765161" y="4333325"/>
            <a:ext cx="2520950" cy="289342"/>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969696"/>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lIns="91392" tIns="45697" rIns="91392" bIns="45697" anchor="ctr"/>
          <a:lstStyle/>
          <a:p>
            <a:pPr defTabSz="913922" fontAlgn="auto">
              <a:spcBef>
                <a:spcPts val="0"/>
              </a:spcBef>
              <a:spcAft>
                <a:spcPts val="0"/>
              </a:spcAft>
            </a:pPr>
            <a:endParaRPr lang="zh-CN" altLang="en-US" kern="0">
              <a:solidFill>
                <a:sysClr val="windowText" lastClr="000000"/>
              </a:solidFill>
            </a:endParaRPr>
          </a:p>
        </p:txBody>
      </p:sp>
      <p:sp>
        <p:nvSpPr>
          <p:cNvPr id="20" name="Freeform 36"/>
          <p:cNvSpPr>
            <a:spLocks/>
          </p:cNvSpPr>
          <p:nvPr/>
        </p:nvSpPr>
        <p:spPr bwMode="gray">
          <a:xfrm>
            <a:off x="2759767" y="4397159"/>
            <a:ext cx="1541463" cy="250223"/>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rgbClr val="FF66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lIns="91392" tIns="45697" rIns="91392" bIns="45697" anchor="ctr"/>
          <a:lstStyle/>
          <a:p>
            <a:pPr defTabSz="913922" fontAlgn="auto">
              <a:spcBef>
                <a:spcPts val="0"/>
              </a:spcBef>
              <a:spcAft>
                <a:spcPts val="0"/>
              </a:spcAft>
            </a:pPr>
            <a:endParaRPr lang="zh-CN" altLang="en-US" kern="0">
              <a:solidFill>
                <a:sysClr val="windowText" lastClr="000000"/>
              </a:solidFill>
            </a:endParaRPr>
          </a:p>
        </p:txBody>
      </p:sp>
      <p:sp>
        <p:nvSpPr>
          <p:cNvPr id="21" name="AutoShape 50"/>
          <p:cNvSpPr>
            <a:spLocks/>
          </p:cNvSpPr>
          <p:nvPr/>
        </p:nvSpPr>
        <p:spPr bwMode="blackWhite">
          <a:xfrm>
            <a:off x="5267138" y="2244091"/>
            <a:ext cx="4011488" cy="216144"/>
          </a:xfrm>
          <a:prstGeom prst="callout2">
            <a:avLst>
              <a:gd name="adj1" fmla="val 32875"/>
              <a:gd name="adj2" fmla="val -1958"/>
              <a:gd name="adj3" fmla="val 96333"/>
              <a:gd name="adj4" fmla="val -7525"/>
              <a:gd name="adj5" fmla="val 295827"/>
              <a:gd name="adj6" fmla="val -22668"/>
            </a:avLst>
          </a:prstGeom>
          <a:noFill/>
          <a:ln w="9525">
            <a:solidFill>
              <a:srgbClr val="CC99FF"/>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lIns="91392" tIns="45697" rIns="91392" bIns="45697" anchor="ctr"/>
          <a:lstStyle/>
          <a:p>
            <a:pPr eaLnBrk="0" hangingPunct="0"/>
            <a:r>
              <a:rPr lang="zh-CN" altLang="en-US" sz="2200" b="1" dirty="0">
                <a:solidFill>
                  <a:srgbClr val="CC99FF"/>
                </a:solidFill>
                <a:effectLst>
                  <a:outerShdw blurRad="38100" dist="38100" dir="2700000" algn="tl">
                    <a:srgbClr val="C0C0C0"/>
                  </a:outerShdw>
                </a:effectLst>
                <a:latin typeface="微软雅黑" pitchFamily="34" charset="-122"/>
                <a:ea typeface="微软雅黑" pitchFamily="34" charset="-122"/>
              </a:rPr>
              <a:t>全球第二大维生素</a:t>
            </a:r>
            <a:r>
              <a:rPr lang="en-US" altLang="zh-CN" sz="2200" b="1" dirty="0">
                <a:solidFill>
                  <a:srgbClr val="CC99FF"/>
                </a:solidFill>
                <a:effectLst>
                  <a:outerShdw blurRad="38100" dist="38100" dir="2700000" algn="tl">
                    <a:srgbClr val="C0C0C0"/>
                  </a:outerShdw>
                </a:effectLst>
                <a:latin typeface="微软雅黑" pitchFamily="34" charset="-122"/>
                <a:ea typeface="微软雅黑" pitchFamily="34" charset="-122"/>
              </a:rPr>
              <a:t>B2</a:t>
            </a:r>
            <a:r>
              <a:rPr lang="zh-CN" altLang="en-US" sz="2200" b="1" dirty="0">
                <a:solidFill>
                  <a:srgbClr val="CC99FF"/>
                </a:solidFill>
                <a:effectLst>
                  <a:outerShdw blurRad="38100" dist="38100" dir="2700000" algn="tl">
                    <a:srgbClr val="C0C0C0"/>
                  </a:outerShdw>
                </a:effectLst>
                <a:latin typeface="微软雅黑" pitchFamily="34" charset="-122"/>
                <a:ea typeface="微软雅黑" pitchFamily="34" charset="-122"/>
              </a:rPr>
              <a:t>生产企业</a:t>
            </a:r>
          </a:p>
        </p:txBody>
      </p:sp>
      <p:sp>
        <p:nvSpPr>
          <p:cNvPr id="23" name="AutoShape 51"/>
          <p:cNvSpPr>
            <a:spLocks/>
          </p:cNvSpPr>
          <p:nvPr/>
        </p:nvSpPr>
        <p:spPr bwMode="blackWhite">
          <a:xfrm>
            <a:off x="5473005" y="2888427"/>
            <a:ext cx="4103663" cy="199615"/>
          </a:xfrm>
          <a:prstGeom prst="callout2">
            <a:avLst>
              <a:gd name="adj1" fmla="val 74135"/>
              <a:gd name="adj2" fmla="val -1123"/>
              <a:gd name="adj3" fmla="val 108491"/>
              <a:gd name="adj4" fmla="val -13001"/>
              <a:gd name="adj5" fmla="val 271669"/>
              <a:gd name="adj6" fmla="val -29714"/>
            </a:avLst>
          </a:prstGeom>
          <a:noFill/>
          <a:ln w="9525">
            <a:solidFill>
              <a:srgbClr val="FFCC00"/>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lIns="91392" tIns="45697" rIns="91392" bIns="45697" anchor="ctr"/>
          <a:lstStyle/>
          <a:p>
            <a:pPr eaLnBrk="0" hangingPunct="0"/>
            <a:r>
              <a:rPr lang="zh-CN" altLang="en-US" sz="2200" b="1" dirty="0">
                <a:solidFill>
                  <a:srgbClr val="FFCC00"/>
                </a:solidFill>
                <a:effectLst>
                  <a:outerShdw blurRad="38100" dist="38100" dir="2700000" algn="tl">
                    <a:srgbClr val="C0C0C0"/>
                  </a:outerShdw>
                </a:effectLst>
                <a:latin typeface="微软雅黑" pitchFamily="34" charset="-122"/>
                <a:ea typeface="微软雅黑" pitchFamily="34" charset="-122"/>
              </a:rPr>
              <a:t>全球第三大维生素</a:t>
            </a:r>
            <a:r>
              <a:rPr lang="en-US" altLang="zh-CN" sz="2200" b="1" dirty="0">
                <a:solidFill>
                  <a:srgbClr val="FFCC00"/>
                </a:solidFill>
                <a:effectLst>
                  <a:outerShdw blurRad="38100" dist="38100" dir="2700000" algn="tl">
                    <a:srgbClr val="C0C0C0"/>
                  </a:outerShdw>
                </a:effectLst>
                <a:latin typeface="微软雅黑" pitchFamily="34" charset="-122"/>
                <a:ea typeface="微软雅黑" pitchFamily="34" charset="-122"/>
              </a:rPr>
              <a:t>B6</a:t>
            </a:r>
            <a:r>
              <a:rPr lang="zh-CN" altLang="en-US" sz="2200" b="1" dirty="0">
                <a:solidFill>
                  <a:srgbClr val="FFCC00"/>
                </a:solidFill>
                <a:effectLst>
                  <a:outerShdw blurRad="38100" dist="38100" dir="2700000" algn="tl">
                    <a:srgbClr val="C0C0C0"/>
                  </a:outerShdw>
                </a:effectLst>
                <a:latin typeface="微软雅黑" pitchFamily="34" charset="-122"/>
                <a:ea typeface="微软雅黑" pitchFamily="34" charset="-122"/>
              </a:rPr>
              <a:t>生产企业</a:t>
            </a:r>
          </a:p>
        </p:txBody>
      </p:sp>
      <p:sp>
        <p:nvSpPr>
          <p:cNvPr id="24" name="AutoShape 51"/>
          <p:cNvSpPr>
            <a:spLocks/>
          </p:cNvSpPr>
          <p:nvPr/>
        </p:nvSpPr>
        <p:spPr bwMode="blackWhite">
          <a:xfrm>
            <a:off x="5445908" y="3553394"/>
            <a:ext cx="3889375" cy="61038"/>
          </a:xfrm>
          <a:prstGeom prst="callout2">
            <a:avLst>
              <a:gd name="adj1" fmla="val 39778"/>
              <a:gd name="adj2" fmla="val -1958"/>
              <a:gd name="adj3" fmla="val 39778"/>
              <a:gd name="adj4" fmla="val -9306"/>
              <a:gd name="adj5" fmla="val 668621"/>
              <a:gd name="adj6" fmla="val -25729"/>
            </a:avLst>
          </a:prstGeom>
          <a:noFill/>
          <a:ln w="9525">
            <a:solidFill>
              <a:srgbClr val="00CCFF"/>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lIns="91392" tIns="45697" rIns="91392" bIns="45697" anchor="ctr"/>
          <a:lstStyle/>
          <a:p>
            <a:pPr eaLnBrk="0" hangingPunct="0"/>
            <a:r>
              <a:rPr lang="zh-CN" altLang="en-US" sz="2200" b="1" dirty="0">
                <a:solidFill>
                  <a:srgbClr val="00FFFF"/>
                </a:solidFill>
                <a:effectLst>
                  <a:outerShdw blurRad="38100" dist="38100" dir="2700000" algn="tl">
                    <a:srgbClr val="C0C0C0"/>
                  </a:outerShdw>
                </a:effectLst>
                <a:latin typeface="微软雅黑" pitchFamily="34" charset="-122"/>
                <a:ea typeface="微软雅黑" pitchFamily="34" charset="-122"/>
              </a:rPr>
              <a:t>全球最大的生物素生产企业</a:t>
            </a:r>
          </a:p>
        </p:txBody>
      </p:sp>
      <p:sp>
        <p:nvSpPr>
          <p:cNvPr id="25" name="AutoShape 53"/>
          <p:cNvSpPr>
            <a:spLocks/>
          </p:cNvSpPr>
          <p:nvPr/>
        </p:nvSpPr>
        <p:spPr bwMode="blackWhite">
          <a:xfrm>
            <a:off x="5328989" y="4272287"/>
            <a:ext cx="3887787" cy="61038"/>
          </a:xfrm>
          <a:prstGeom prst="callout2">
            <a:avLst>
              <a:gd name="adj1" fmla="val 58505"/>
              <a:gd name="adj2" fmla="val -2840"/>
              <a:gd name="adj3" fmla="val 39778"/>
              <a:gd name="adj4" fmla="val -11007"/>
              <a:gd name="adj5" fmla="val 316574"/>
              <a:gd name="adj6" fmla="val -27972"/>
            </a:avLst>
          </a:prstGeom>
          <a:noFill/>
          <a:ln w="9525">
            <a:solidFill>
              <a:srgbClr val="FF0000"/>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lIns="91392" tIns="45697" rIns="91392" bIns="45697" anchor="ctr"/>
          <a:lstStyle/>
          <a:p>
            <a:pPr eaLnBrk="0" hangingPunct="0"/>
            <a:r>
              <a:rPr lang="zh-CN" altLang="en-US" sz="2200" b="1" dirty="0">
                <a:solidFill>
                  <a:srgbClr val="FF6161"/>
                </a:solidFill>
                <a:effectLst>
                  <a:outerShdw blurRad="38100" dist="38100" dir="2700000" algn="tl">
                    <a:srgbClr val="C0C0C0"/>
                  </a:outerShdw>
                </a:effectLst>
                <a:latin typeface="微软雅黑" pitchFamily="34" charset="-122"/>
                <a:ea typeface="微软雅黑" pitchFamily="34" charset="-122"/>
              </a:rPr>
              <a:t>全球最大的灰黄霉素生产企业</a:t>
            </a:r>
          </a:p>
        </p:txBody>
      </p:sp>
    </p:spTree>
    <p:extLst>
      <p:ext uri="{BB962C8B-B14F-4D97-AF65-F5344CB8AC3E}">
        <p14:creationId xmlns:p14="http://schemas.microsoft.com/office/powerpoint/2010/main" val="72207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4"/>
          <p:cNvSpPr>
            <a:spLocks noChangeAspect="1"/>
          </p:cNvSpPr>
          <p:nvPr/>
        </p:nvSpPr>
        <p:spPr bwMode="auto">
          <a:xfrm>
            <a:off x="1944613" y="2087959"/>
            <a:ext cx="7272808" cy="1008109"/>
          </a:xfrm>
          <a:custGeom>
            <a:avLst/>
            <a:gdLst>
              <a:gd name="T0" fmla="*/ 525749 w 10082212"/>
              <a:gd name="T1" fmla="*/ 0 h 2878138"/>
              <a:gd name="T2" fmla="*/ 10082212 w 10082212"/>
              <a:gd name="T3" fmla="*/ 0 h 2878138"/>
              <a:gd name="T4" fmla="*/ 10082212 w 10082212"/>
              <a:gd name="T5" fmla="*/ 0 h 2878138"/>
              <a:gd name="T6" fmla="*/ 10082212 w 10082212"/>
              <a:gd name="T7" fmla="*/ 2352389 h 2878138"/>
              <a:gd name="T8" fmla="*/ 9556463 w 10082212"/>
              <a:gd name="T9" fmla="*/ 2878138 h 2878138"/>
              <a:gd name="T10" fmla="*/ 0 w 10082212"/>
              <a:gd name="T11" fmla="*/ 2878138 h 2878138"/>
              <a:gd name="T12" fmla="*/ 0 w 10082212"/>
              <a:gd name="T13" fmla="*/ 2878138 h 2878138"/>
              <a:gd name="T14" fmla="*/ 0 w 10082212"/>
              <a:gd name="T15" fmla="*/ 525749 h 2878138"/>
              <a:gd name="T16" fmla="*/ 525749 w 10082212"/>
              <a:gd name="T17" fmla="*/ 0 h 2878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82212" h="2878138">
                <a:moveTo>
                  <a:pt x="525749" y="0"/>
                </a:moveTo>
                <a:lnTo>
                  <a:pt x="10082212" y="0"/>
                </a:lnTo>
                <a:lnTo>
                  <a:pt x="10082212" y="2352389"/>
                </a:lnTo>
                <a:cubicBezTo>
                  <a:pt x="10082212" y="2642752"/>
                  <a:pt x="9846826" y="2878138"/>
                  <a:pt x="9556463" y="2878138"/>
                </a:cubicBezTo>
                <a:lnTo>
                  <a:pt x="0" y="2878138"/>
                </a:lnTo>
                <a:lnTo>
                  <a:pt x="0" y="525749"/>
                </a:lnTo>
                <a:cubicBezTo>
                  <a:pt x="0" y="235386"/>
                  <a:pt x="235386" y="0"/>
                  <a:pt x="525749" y="0"/>
                </a:cubicBezTo>
                <a:close/>
              </a:path>
            </a:pathLst>
          </a:custGeom>
          <a:solidFill>
            <a:srgbClr val="FF0000"/>
          </a:solidFill>
          <a:ln w="9525" cap="flat" cmpd="sng" algn="ctr">
            <a:noFill/>
            <a:prstDash val="solid"/>
            <a:round/>
            <a:headEnd/>
            <a:tailEnd/>
          </a:ln>
        </p:spPr>
        <p:txBody>
          <a:bodyPr lIns="91435" tIns="45718" rIns="91435" bIns="45718" anchor="ctr"/>
          <a:lstStyle/>
          <a:p>
            <a:pPr algn="ctr"/>
            <a:r>
              <a:rPr lang="zh-CN" altLang="en-US" sz="3600" b="1" dirty="0">
                <a:solidFill>
                  <a:schemeClr val="bg1"/>
                </a:solidFill>
                <a:latin typeface="黑体" pitchFamily="49" charset="-122"/>
                <a:ea typeface="黑体" pitchFamily="49" charset="-122"/>
              </a:rPr>
              <a:t>上海创诺医药集团有限公司</a:t>
            </a:r>
            <a:endParaRPr lang="en-US" sz="3600" dirty="0">
              <a:solidFill>
                <a:schemeClr val="bg1"/>
              </a:solidFill>
              <a:latin typeface="黑体" pitchFamily="49" charset="-122"/>
              <a:ea typeface="黑体" pitchFamily="49" charset="-122"/>
            </a:endParaRPr>
          </a:p>
        </p:txBody>
      </p:sp>
    </p:spTree>
    <p:extLst>
      <p:ext uri="{BB962C8B-B14F-4D97-AF65-F5344CB8AC3E}">
        <p14:creationId xmlns:p14="http://schemas.microsoft.com/office/powerpoint/2010/main" val="77084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792485" y="503783"/>
            <a:ext cx="5544616" cy="719137"/>
          </a:xfrm>
        </p:spPr>
        <p:txBody>
          <a:bodyPr/>
          <a:lstStyle/>
          <a:p>
            <a:pPr eaLnBrk="1" hangingPunct="1"/>
            <a:r>
              <a:rPr lang="zh-CN" altLang="en-US" sz="3600" dirty="0">
                <a:solidFill>
                  <a:srgbClr val="00B050"/>
                </a:solidFill>
                <a:latin typeface="黑体" pitchFamily="49" charset="-122"/>
                <a:ea typeface="黑体" pitchFamily="49" charset="-122"/>
                <a:cs typeface="Arial" pitchFamily="34" charset="0"/>
              </a:rPr>
              <a:t>核心产品</a:t>
            </a:r>
            <a:r>
              <a:rPr lang="en-US" altLang="zh-CN" sz="3600" dirty="0">
                <a:solidFill>
                  <a:srgbClr val="00B050"/>
                </a:solidFill>
                <a:latin typeface="黑体" pitchFamily="49" charset="-122"/>
                <a:ea typeface="黑体" pitchFamily="49" charset="-122"/>
                <a:cs typeface="Arial" pitchFamily="34" charset="0"/>
              </a:rPr>
              <a:t>–</a:t>
            </a:r>
            <a:r>
              <a:rPr lang="zh-CN" altLang="en-US" sz="3600" dirty="0">
                <a:solidFill>
                  <a:srgbClr val="00B050"/>
                </a:solidFill>
                <a:latin typeface="黑体" pitchFamily="49" charset="-122"/>
                <a:ea typeface="黑体" pitchFamily="49" charset="-122"/>
                <a:cs typeface="Arial" pitchFamily="34" charset="0"/>
              </a:rPr>
              <a:t>营养品添加剂</a:t>
            </a:r>
            <a:endParaRPr lang="en-US" altLang="zh-CN" sz="3600" dirty="0">
              <a:solidFill>
                <a:srgbClr val="00B050"/>
              </a:solidFill>
              <a:latin typeface="黑体" pitchFamily="49" charset="-122"/>
              <a:ea typeface="黑体" pitchFamily="49" charset="-122"/>
              <a:cs typeface="Arial" pitchFamily="34" charset="0"/>
            </a:endParaRPr>
          </a:p>
        </p:txBody>
      </p:sp>
      <p:graphicFrame>
        <p:nvGraphicFramePr>
          <p:cNvPr id="4" name="Group 35"/>
          <p:cNvGraphicFramePr>
            <a:graphicFrameLocks noGrp="1"/>
          </p:cNvGraphicFramePr>
          <p:nvPr>
            <p:extLst>
              <p:ext uri="{D42A27DB-BD31-4B8C-83A1-F6EECF244321}">
                <p14:modId xmlns:p14="http://schemas.microsoft.com/office/powerpoint/2010/main" val="1461394107"/>
              </p:ext>
            </p:extLst>
          </p:nvPr>
        </p:nvGraphicFramePr>
        <p:xfrm>
          <a:off x="647701" y="1439866"/>
          <a:ext cx="10264776" cy="4545032"/>
        </p:xfrm>
        <a:graphic>
          <a:graphicData uri="http://schemas.openxmlformats.org/drawingml/2006/table">
            <a:tbl>
              <a:tblPr/>
              <a:tblGrid>
                <a:gridCol w="3457575">
                  <a:extLst>
                    <a:ext uri="{9D8B030D-6E8A-4147-A177-3AD203B41FA5}">
                      <a16:colId xmlns:a16="http://schemas.microsoft.com/office/drawing/2014/main" val="20000"/>
                    </a:ext>
                  </a:extLst>
                </a:gridCol>
                <a:gridCol w="3311526">
                  <a:extLst>
                    <a:ext uri="{9D8B030D-6E8A-4147-A177-3AD203B41FA5}">
                      <a16:colId xmlns:a16="http://schemas.microsoft.com/office/drawing/2014/main" val="20001"/>
                    </a:ext>
                  </a:extLst>
                </a:gridCol>
                <a:gridCol w="3495675">
                  <a:extLst>
                    <a:ext uri="{9D8B030D-6E8A-4147-A177-3AD203B41FA5}">
                      <a16:colId xmlns:a16="http://schemas.microsoft.com/office/drawing/2014/main" val="20002"/>
                    </a:ext>
                  </a:extLst>
                </a:gridCol>
              </a:tblGrid>
              <a:tr h="469922">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1800" b="1" i="0" u="none" strike="noStrike" cap="none" normalizeH="0" baseline="0" dirty="0">
                        <a:ln>
                          <a:noFill/>
                        </a:ln>
                        <a:solidFill>
                          <a:srgbClr val="00B050"/>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B050"/>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pitchFamily="34" charset="0"/>
                          <a:ea typeface="黑体" pitchFamily="2" charset="-122"/>
                          <a:cs typeface="Arial" pitchFamily="34" charset="0"/>
                        </a:rPr>
                        <a:t>维生素</a:t>
                      </a:r>
                      <a:endParaRPr kumimoji="0" lang="en-US" altLang="zh-CN" sz="2000" b="1"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B05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1800" b="1" i="0" u="none" strike="noStrike" cap="none" normalizeH="0" baseline="0" dirty="0">
                        <a:ln>
                          <a:noFill/>
                        </a:ln>
                        <a:solidFill>
                          <a:schemeClr val="bg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B050"/>
                    </a:solidFill>
                  </a:tcPr>
                </a:tc>
                <a:extLst>
                  <a:ext uri="{0D108BD9-81ED-4DB2-BD59-A6C34878D82A}">
                    <a16:rowId xmlns:a16="http://schemas.microsoft.com/office/drawing/2014/main" val="10000"/>
                  </a:ext>
                </a:extLst>
              </a:tr>
              <a:tr h="466747">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维生素</a:t>
                      </a:r>
                      <a:r>
                        <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rPr>
                        <a:t>B6</a:t>
                      </a: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（吡哆醇）</a:t>
                      </a:r>
                      <a:endPar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吡哆醇</a:t>
                      </a:r>
                      <a:r>
                        <a:rPr kumimoji="0" lang="el-GR"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rPr>
                        <a:t>α-</a:t>
                      </a: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酮戊二酸</a:t>
                      </a: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磷酸吡哆醛</a:t>
                      </a:r>
                      <a:endPar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68335">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维生素</a:t>
                      </a:r>
                      <a:r>
                        <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rPr>
                        <a:t>B2</a:t>
                      </a: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（核黄素）</a:t>
                      </a:r>
                      <a:endPar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维生素</a:t>
                      </a:r>
                      <a:r>
                        <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rPr>
                        <a:t>H</a:t>
                      </a: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（生物素）</a:t>
                      </a:r>
                      <a:endPar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维生素</a:t>
                      </a:r>
                      <a:r>
                        <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rPr>
                        <a:t>E</a:t>
                      </a:r>
                      <a:endParaRPr kumimoji="0" lang="zh-CN" altLang="en-US" sz="2000" b="1"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493782">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93782">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endParaRPr kumimoji="0" lang="zh-CN" altLang="en-US" sz="2000" b="1" i="0" u="none" strike="noStrike" kern="1200" cap="none" normalizeH="0" baseline="0" dirty="0">
                        <a:ln>
                          <a:noFill/>
                        </a:ln>
                        <a:solidFill>
                          <a:schemeClr val="bg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AA3C"/>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zh-CN" altLang="en-US" sz="2000" b="1" i="0" u="none" strike="noStrike" kern="1200" cap="none" normalizeH="0" baseline="0" dirty="0">
                          <a:ln>
                            <a:noFill/>
                          </a:ln>
                          <a:solidFill>
                            <a:schemeClr val="tx1"/>
                          </a:solidFill>
                          <a:effectLst/>
                          <a:latin typeface="Arial" pitchFamily="34" charset="0"/>
                          <a:ea typeface="黑体" pitchFamily="2" charset="-122"/>
                          <a:cs typeface="Arial" pitchFamily="34" charset="0"/>
                        </a:rPr>
                        <a:t>抗感染原料药</a:t>
                      </a:r>
                      <a:endParaRPr kumimoji="0" lang="en-US" altLang="zh-CN" sz="2000" b="1" i="0" u="none" strike="noStrike" kern="1200"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AA3C"/>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endParaRPr kumimoji="0" lang="zh-CN" altLang="en-US" sz="2000" b="1" i="0" u="none" strike="noStrike" kern="1200" cap="none" normalizeH="0" baseline="0" dirty="0">
                        <a:ln>
                          <a:noFill/>
                        </a:ln>
                        <a:solidFill>
                          <a:schemeClr val="bg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AA3C"/>
                    </a:solidFill>
                  </a:tcPr>
                </a:tc>
                <a:extLst>
                  <a:ext uri="{0D108BD9-81ED-4DB2-BD59-A6C34878D82A}">
                    <a16:rowId xmlns:a16="http://schemas.microsoft.com/office/drawing/2014/main" val="10004"/>
                  </a:ext>
                </a:extLst>
              </a:tr>
              <a:tr h="4699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土霉素</a:t>
                      </a:r>
                      <a:endPar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灰黄霉素</a:t>
                      </a:r>
                      <a:endPar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春雷霉素</a:t>
                      </a:r>
                      <a:endPar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93782">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2400" b="1" i="0" u="none" strike="noStrike" cap="none" normalizeH="0" baseline="0" dirty="0">
                        <a:ln>
                          <a:noFill/>
                        </a:ln>
                        <a:solidFill>
                          <a:schemeClr val="bg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93782">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endParaRPr kumimoji="0" lang="zh-CN" altLang="en-US" sz="2000" b="1" i="0" u="none" strike="noStrike" kern="1200" cap="none" normalizeH="0" baseline="0" dirty="0">
                        <a:ln>
                          <a:noFill/>
                        </a:ln>
                        <a:solidFill>
                          <a:schemeClr val="bg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B050"/>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0" lang="zh-CN" altLang="en-US" sz="2000" b="1" i="0" u="none" strike="noStrike" kern="1200" cap="none" normalizeH="0" baseline="0" dirty="0">
                          <a:ln>
                            <a:noFill/>
                          </a:ln>
                          <a:solidFill>
                            <a:schemeClr val="tx1"/>
                          </a:solidFill>
                          <a:effectLst/>
                          <a:latin typeface="Arial" pitchFamily="34" charset="0"/>
                          <a:ea typeface="黑体" pitchFamily="2" charset="-122"/>
                          <a:cs typeface="Arial" pitchFamily="34" charset="0"/>
                        </a:rPr>
                        <a:t>其他</a:t>
                      </a:r>
                      <a:endParaRPr kumimoji="0" lang="en-US" altLang="zh-CN" sz="2000" b="1" i="0" u="none" strike="noStrike" kern="1200"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B050"/>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endParaRPr kumimoji="0" lang="zh-CN" altLang="en-US" sz="2000" b="1" i="0" u="none" strike="noStrike" kern="1200" cap="none" normalizeH="0" baseline="0" dirty="0">
                        <a:ln>
                          <a:noFill/>
                        </a:ln>
                        <a:solidFill>
                          <a:schemeClr val="bg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solidFill>
                      <a:srgbClr val="00B050"/>
                    </a:solidFill>
                  </a:tcPr>
                </a:tc>
                <a:extLst>
                  <a:ext uri="{0D108BD9-81ED-4DB2-BD59-A6C34878D82A}">
                    <a16:rowId xmlns:a16="http://schemas.microsoft.com/office/drawing/2014/main" val="10007"/>
                  </a:ext>
                </a:extLst>
              </a:tr>
              <a:tr h="694978">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el-GR" altLang="zh-CN" sz="2000" b="0" i="0" u="none" strike="noStrike" kern="1200" cap="none" normalizeH="0" baseline="0" dirty="0">
                          <a:ln>
                            <a:noFill/>
                          </a:ln>
                          <a:solidFill>
                            <a:schemeClr val="tx1"/>
                          </a:solidFill>
                          <a:effectLst/>
                          <a:latin typeface="Arial" pitchFamily="34" charset="0"/>
                          <a:ea typeface="黑体" pitchFamily="2" charset="-122"/>
                          <a:cs typeface="Arial" pitchFamily="34" charset="0"/>
                        </a:rPr>
                        <a:t>β</a:t>
                      </a:r>
                      <a:r>
                        <a:rPr kumimoji="0" lang="en-US" altLang="zh-CN" sz="2000" b="0" i="0" u="none" strike="noStrike" kern="1200" cap="none" normalizeH="0" baseline="0" dirty="0">
                          <a:ln>
                            <a:noFill/>
                          </a:ln>
                          <a:solidFill>
                            <a:schemeClr val="tx1"/>
                          </a:solidFill>
                          <a:effectLst/>
                          <a:latin typeface="Arial" pitchFamily="34" charset="0"/>
                          <a:ea typeface="黑体" pitchFamily="2" charset="-122"/>
                          <a:cs typeface="Arial" pitchFamily="34" charset="0"/>
                        </a:rPr>
                        <a:t>-</a:t>
                      </a:r>
                      <a:r>
                        <a:rPr kumimoji="0" lang="zh-CN" altLang="en-US" sz="2000" b="0" i="0" u="none" strike="noStrike" kern="1200" cap="none" normalizeH="0" baseline="0" dirty="0">
                          <a:ln>
                            <a:noFill/>
                          </a:ln>
                          <a:solidFill>
                            <a:schemeClr val="tx1"/>
                          </a:solidFill>
                          <a:effectLst/>
                          <a:latin typeface="Arial" pitchFamily="34" charset="0"/>
                          <a:ea typeface="黑体" pitchFamily="2" charset="-122"/>
                          <a:cs typeface="Arial" pitchFamily="34" charset="0"/>
                        </a:rPr>
                        <a:t>胸苷</a:t>
                      </a:r>
                      <a:endParaRPr kumimoji="0" lang="en-US" altLang="zh-CN" sz="2000" b="0" i="0" u="none" strike="noStrike" kern="1200"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rPr>
                        <a:t>D-</a:t>
                      </a:r>
                      <a:r>
                        <a:rPr kumimoji="0"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核糖</a:t>
                      </a:r>
                      <a:endParaRPr kumimoji="0"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endParaRPr kumimoji="0" lang="zh-CN" altLang="en-US" sz="2400" b="0" i="0" u="none" strike="noStrike" cap="none" normalizeH="0" baseline="0" dirty="0">
                        <a:ln>
                          <a:noFill/>
                        </a:ln>
                        <a:solidFill>
                          <a:srgbClr val="FF0000"/>
                        </a:solidFill>
                        <a:effectLst/>
                        <a:latin typeface="Arial" pitchFamily="34" charset="0"/>
                        <a:ea typeface="黑体" pitchFamily="2" charset="-122"/>
                        <a:cs typeface="Arial" pitchFamily="34" charset="0"/>
                      </a:endParaRPr>
                    </a:p>
                  </a:txBody>
                  <a:tcPr marL="91439" marR="91439" marT="45723" marB="4572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18174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864493" y="575791"/>
            <a:ext cx="5256584" cy="719137"/>
          </a:xfrm>
        </p:spPr>
        <p:txBody>
          <a:bodyPr/>
          <a:lstStyle/>
          <a:p>
            <a:pPr eaLnBrk="1" hangingPunct="1"/>
            <a:r>
              <a:rPr lang="zh-CN" altLang="en-US" sz="3600" dirty="0">
                <a:solidFill>
                  <a:srgbClr val="00B050"/>
                </a:solidFill>
                <a:latin typeface="黑体" pitchFamily="49" charset="-122"/>
                <a:ea typeface="黑体" pitchFamily="49" charset="-122"/>
                <a:cs typeface="Arial" pitchFamily="34" charset="0"/>
              </a:rPr>
              <a:t>营销网络</a:t>
            </a:r>
            <a:endParaRPr lang="en-US" altLang="zh-CN" sz="3600" dirty="0">
              <a:solidFill>
                <a:srgbClr val="00B050"/>
              </a:solidFill>
              <a:latin typeface="黑体" pitchFamily="49" charset="-122"/>
              <a:ea typeface="黑体" pitchFamily="49" charset="-122"/>
              <a:cs typeface="Arial" pitchFamily="34" charset="0"/>
            </a:endParaRPr>
          </a:p>
        </p:txBody>
      </p:sp>
      <p:grpSp>
        <p:nvGrpSpPr>
          <p:cNvPr id="4" name="Group 134"/>
          <p:cNvGrpSpPr>
            <a:grpSpLocks/>
          </p:cNvGrpSpPr>
          <p:nvPr/>
        </p:nvGrpSpPr>
        <p:grpSpPr bwMode="auto">
          <a:xfrm>
            <a:off x="1642727" y="1679463"/>
            <a:ext cx="7597775" cy="3581978"/>
            <a:chOff x="559" y="830"/>
            <a:chExt cx="4786" cy="3031"/>
          </a:xfrm>
        </p:grpSpPr>
        <p:grpSp>
          <p:nvGrpSpPr>
            <p:cNvPr id="5" name="Group 132"/>
            <p:cNvGrpSpPr>
              <a:grpSpLocks/>
            </p:cNvGrpSpPr>
            <p:nvPr/>
          </p:nvGrpSpPr>
          <p:grpSpPr bwMode="auto">
            <a:xfrm>
              <a:off x="932" y="935"/>
              <a:ext cx="4032" cy="2118"/>
              <a:chOff x="932" y="1090"/>
              <a:chExt cx="4032" cy="2118"/>
            </a:xfrm>
          </p:grpSpPr>
          <p:grpSp>
            <p:nvGrpSpPr>
              <p:cNvPr id="23" name="Group 4"/>
              <p:cNvGrpSpPr>
                <a:grpSpLocks/>
              </p:cNvGrpSpPr>
              <p:nvPr/>
            </p:nvGrpSpPr>
            <p:grpSpPr bwMode="auto">
              <a:xfrm>
                <a:off x="932" y="1127"/>
                <a:ext cx="2684" cy="2081"/>
                <a:chOff x="2189" y="1764"/>
                <a:chExt cx="2770" cy="2069"/>
              </a:xfrm>
            </p:grpSpPr>
            <p:sp>
              <p:nvSpPr>
                <p:cNvPr id="55" name="Freeform 5"/>
                <p:cNvSpPr>
                  <a:spLocks/>
                </p:cNvSpPr>
                <p:nvPr/>
              </p:nvSpPr>
              <p:spPr bwMode="gray">
                <a:xfrm>
                  <a:off x="2623" y="1783"/>
                  <a:ext cx="160" cy="63"/>
                </a:xfrm>
                <a:custGeom>
                  <a:avLst/>
                  <a:gdLst>
                    <a:gd name="T0" fmla="*/ 148 w 206"/>
                    <a:gd name="T1" fmla="*/ 5 h 85"/>
                    <a:gd name="T2" fmla="*/ 80 w 206"/>
                    <a:gd name="T3" fmla="*/ 7 h 85"/>
                    <a:gd name="T4" fmla="*/ 85 w 206"/>
                    <a:gd name="T5" fmla="*/ 19 h 85"/>
                    <a:gd name="T6" fmla="*/ 83 w 206"/>
                    <a:gd name="T7" fmla="*/ 24 h 85"/>
                    <a:gd name="T8" fmla="*/ 69 w 206"/>
                    <a:gd name="T9" fmla="*/ 20 h 85"/>
                    <a:gd name="T10" fmla="*/ 60 w 206"/>
                    <a:gd name="T11" fmla="*/ 14 h 85"/>
                    <a:gd name="T12" fmla="*/ 18 w 206"/>
                    <a:gd name="T13" fmla="*/ 20 h 85"/>
                    <a:gd name="T14" fmla="*/ 24 w 206"/>
                    <a:gd name="T15" fmla="*/ 36 h 85"/>
                    <a:gd name="T16" fmla="*/ 43 w 206"/>
                    <a:gd name="T17" fmla="*/ 39 h 85"/>
                    <a:gd name="T18" fmla="*/ 58 w 206"/>
                    <a:gd name="T19" fmla="*/ 54 h 85"/>
                    <a:gd name="T20" fmla="*/ 69 w 206"/>
                    <a:gd name="T21" fmla="*/ 63 h 85"/>
                    <a:gd name="T22" fmla="*/ 85 w 206"/>
                    <a:gd name="T23" fmla="*/ 50 h 85"/>
                    <a:gd name="T24" fmla="*/ 94 w 206"/>
                    <a:gd name="T25" fmla="*/ 44 h 85"/>
                    <a:gd name="T26" fmla="*/ 99 w 206"/>
                    <a:gd name="T27" fmla="*/ 35 h 85"/>
                    <a:gd name="T28" fmla="*/ 130 w 206"/>
                    <a:gd name="T29" fmla="*/ 26 h 85"/>
                    <a:gd name="T30" fmla="*/ 145 w 206"/>
                    <a:gd name="T31" fmla="*/ 23 h 85"/>
                    <a:gd name="T32" fmla="*/ 155 w 206"/>
                    <a:gd name="T33" fmla="*/ 20 h 85"/>
                    <a:gd name="T34" fmla="*/ 148 w 206"/>
                    <a:gd name="T35" fmla="*/ 5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85"/>
                    <a:gd name="T56" fmla="*/ 206 w 20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6" name="Freeform 6"/>
                <p:cNvSpPr>
                  <a:spLocks/>
                </p:cNvSpPr>
                <p:nvPr/>
              </p:nvSpPr>
              <p:spPr bwMode="gray">
                <a:xfrm>
                  <a:off x="2724" y="1815"/>
                  <a:ext cx="54" cy="21"/>
                </a:xfrm>
                <a:custGeom>
                  <a:avLst/>
                  <a:gdLst>
                    <a:gd name="T0" fmla="*/ 30 w 64"/>
                    <a:gd name="T1" fmla="*/ 5 h 28"/>
                    <a:gd name="T2" fmla="*/ 7 w 64"/>
                    <a:gd name="T3" fmla="*/ 3 h 28"/>
                    <a:gd name="T4" fmla="*/ 20 w 64"/>
                    <a:gd name="T5" fmla="*/ 21 h 28"/>
                    <a:gd name="T6" fmla="*/ 46 w 64"/>
                    <a:gd name="T7" fmla="*/ 11 h 28"/>
                    <a:gd name="T8" fmla="*/ 30 w 64"/>
                    <a:gd name="T9" fmla="*/ 5 h 28"/>
                    <a:gd name="T10" fmla="*/ 0 60000 65536"/>
                    <a:gd name="T11" fmla="*/ 0 60000 65536"/>
                    <a:gd name="T12" fmla="*/ 0 60000 65536"/>
                    <a:gd name="T13" fmla="*/ 0 60000 65536"/>
                    <a:gd name="T14" fmla="*/ 0 60000 65536"/>
                    <a:gd name="T15" fmla="*/ 0 w 64"/>
                    <a:gd name="T16" fmla="*/ 0 h 28"/>
                    <a:gd name="T17" fmla="*/ 64 w 64"/>
                    <a:gd name="T18" fmla="*/ 28 h 28"/>
                  </a:gdLst>
                  <a:ahLst/>
                  <a:cxnLst>
                    <a:cxn ang="T10">
                      <a:pos x="T0" y="T1"/>
                    </a:cxn>
                    <a:cxn ang="T11">
                      <a:pos x="T2" y="T3"/>
                    </a:cxn>
                    <a:cxn ang="T12">
                      <a:pos x="T4" y="T5"/>
                    </a:cxn>
                    <a:cxn ang="T13">
                      <a:pos x="T6" y="T7"/>
                    </a:cxn>
                    <a:cxn ang="T14">
                      <a:pos x="T8" y="T9"/>
                    </a:cxn>
                  </a:cxnLst>
                  <a:rect l="T15" t="T16" r="T17" b="T18"/>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7" name="Freeform 7"/>
                <p:cNvSpPr>
                  <a:spLocks/>
                </p:cNvSpPr>
                <p:nvPr/>
              </p:nvSpPr>
              <p:spPr bwMode="gray">
                <a:xfrm>
                  <a:off x="2424" y="2087"/>
                  <a:ext cx="107" cy="131"/>
                </a:xfrm>
                <a:custGeom>
                  <a:avLst/>
                  <a:gdLst>
                    <a:gd name="T0" fmla="*/ 18 w 146"/>
                    <a:gd name="T1" fmla="*/ 14 h 176"/>
                    <a:gd name="T2" fmla="*/ 0 w 146"/>
                    <a:gd name="T3" fmla="*/ 19 h 176"/>
                    <a:gd name="T4" fmla="*/ 10 w 146"/>
                    <a:gd name="T5" fmla="*/ 32 h 176"/>
                    <a:gd name="T6" fmla="*/ 25 w 146"/>
                    <a:gd name="T7" fmla="*/ 65 h 176"/>
                    <a:gd name="T8" fmla="*/ 38 w 146"/>
                    <a:gd name="T9" fmla="*/ 68 h 176"/>
                    <a:gd name="T10" fmla="*/ 37 w 146"/>
                    <a:gd name="T11" fmla="*/ 80 h 176"/>
                    <a:gd name="T12" fmla="*/ 21 w 146"/>
                    <a:gd name="T13" fmla="*/ 84 h 176"/>
                    <a:gd name="T14" fmla="*/ 12 w 146"/>
                    <a:gd name="T15" fmla="*/ 98 h 176"/>
                    <a:gd name="T16" fmla="*/ 13 w 146"/>
                    <a:gd name="T17" fmla="*/ 102 h 176"/>
                    <a:gd name="T18" fmla="*/ 22 w 146"/>
                    <a:gd name="T19" fmla="*/ 105 h 176"/>
                    <a:gd name="T20" fmla="*/ 13 w 146"/>
                    <a:gd name="T21" fmla="*/ 126 h 176"/>
                    <a:gd name="T22" fmla="*/ 15 w 146"/>
                    <a:gd name="T23" fmla="*/ 130 h 176"/>
                    <a:gd name="T24" fmla="*/ 25 w 146"/>
                    <a:gd name="T25" fmla="*/ 127 h 176"/>
                    <a:gd name="T26" fmla="*/ 43 w 146"/>
                    <a:gd name="T27" fmla="*/ 126 h 176"/>
                    <a:gd name="T28" fmla="*/ 67 w 146"/>
                    <a:gd name="T29" fmla="*/ 127 h 176"/>
                    <a:gd name="T30" fmla="*/ 81 w 146"/>
                    <a:gd name="T31" fmla="*/ 126 h 176"/>
                    <a:gd name="T32" fmla="*/ 89 w 146"/>
                    <a:gd name="T33" fmla="*/ 123 h 176"/>
                    <a:gd name="T34" fmla="*/ 94 w 146"/>
                    <a:gd name="T35" fmla="*/ 105 h 176"/>
                    <a:gd name="T36" fmla="*/ 107 w 146"/>
                    <a:gd name="T37" fmla="*/ 99 h 176"/>
                    <a:gd name="T38" fmla="*/ 81 w 146"/>
                    <a:gd name="T39" fmla="*/ 81 h 176"/>
                    <a:gd name="T40" fmla="*/ 64 w 146"/>
                    <a:gd name="T41" fmla="*/ 62 h 176"/>
                    <a:gd name="T42" fmla="*/ 60 w 146"/>
                    <a:gd name="T43" fmla="*/ 51 h 176"/>
                    <a:gd name="T44" fmla="*/ 47 w 146"/>
                    <a:gd name="T45" fmla="*/ 45 h 176"/>
                    <a:gd name="T46" fmla="*/ 63 w 146"/>
                    <a:gd name="T47" fmla="*/ 33 h 176"/>
                    <a:gd name="T48" fmla="*/ 47 w 146"/>
                    <a:gd name="T49" fmla="*/ 23 h 176"/>
                    <a:gd name="T50" fmla="*/ 51 w 146"/>
                    <a:gd name="T51" fmla="*/ 10 h 176"/>
                    <a:gd name="T52" fmla="*/ 34 w 146"/>
                    <a:gd name="T53" fmla="*/ 1 h 176"/>
                    <a:gd name="T54" fmla="*/ 22 w 146"/>
                    <a:gd name="T55" fmla="*/ 7 h 176"/>
                    <a:gd name="T56" fmla="*/ 18 w 146"/>
                    <a:gd name="T57" fmla="*/ 14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176"/>
                    <a:gd name="T89" fmla="*/ 146 w 146"/>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8" name="Freeform 8"/>
                <p:cNvSpPr>
                  <a:spLocks/>
                </p:cNvSpPr>
                <p:nvPr/>
              </p:nvSpPr>
              <p:spPr bwMode="gray">
                <a:xfrm>
                  <a:off x="2369" y="2134"/>
                  <a:ext cx="71" cy="73"/>
                </a:xfrm>
                <a:custGeom>
                  <a:avLst/>
                  <a:gdLst>
                    <a:gd name="T0" fmla="*/ 45 w 92"/>
                    <a:gd name="T1" fmla="*/ 5 h 92"/>
                    <a:gd name="T2" fmla="*/ 63 w 92"/>
                    <a:gd name="T3" fmla="*/ 6 h 92"/>
                    <a:gd name="T4" fmla="*/ 71 w 92"/>
                    <a:gd name="T5" fmla="*/ 21 h 92"/>
                    <a:gd name="T6" fmla="*/ 60 w 92"/>
                    <a:gd name="T7" fmla="*/ 38 h 92"/>
                    <a:gd name="T8" fmla="*/ 36 w 92"/>
                    <a:gd name="T9" fmla="*/ 60 h 92"/>
                    <a:gd name="T10" fmla="*/ 14 w 92"/>
                    <a:gd name="T11" fmla="*/ 73 h 92"/>
                    <a:gd name="T12" fmla="*/ 6 w 92"/>
                    <a:gd name="T13" fmla="*/ 57 h 92"/>
                    <a:gd name="T14" fmla="*/ 15 w 92"/>
                    <a:gd name="T15" fmla="*/ 51 h 92"/>
                    <a:gd name="T16" fmla="*/ 11 w 92"/>
                    <a:gd name="T17" fmla="*/ 37 h 92"/>
                    <a:gd name="T18" fmla="*/ 31 w 92"/>
                    <a:gd name="T19" fmla="*/ 22 h 92"/>
                    <a:gd name="T20" fmla="*/ 45 w 92"/>
                    <a:gd name="T21" fmla="*/ 5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92"/>
                    <a:gd name="T35" fmla="*/ 92 w 92"/>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9" name="Freeform 9"/>
                <p:cNvSpPr>
                  <a:spLocks/>
                </p:cNvSpPr>
                <p:nvPr/>
              </p:nvSpPr>
              <p:spPr bwMode="gray">
                <a:xfrm>
                  <a:off x="4064" y="3266"/>
                  <a:ext cx="486" cy="493"/>
                </a:xfrm>
                <a:custGeom>
                  <a:avLst/>
                  <a:gdLst>
                    <a:gd name="T0" fmla="*/ 163 w 633"/>
                    <a:gd name="T1" fmla="*/ 8 h 660"/>
                    <a:gd name="T2" fmla="*/ 135 w 633"/>
                    <a:gd name="T3" fmla="*/ 14 h 660"/>
                    <a:gd name="T4" fmla="*/ 111 w 633"/>
                    <a:gd name="T5" fmla="*/ 38 h 660"/>
                    <a:gd name="T6" fmla="*/ 80 w 633"/>
                    <a:gd name="T7" fmla="*/ 44 h 660"/>
                    <a:gd name="T8" fmla="*/ 64 w 633"/>
                    <a:gd name="T9" fmla="*/ 56 h 660"/>
                    <a:gd name="T10" fmla="*/ 52 w 633"/>
                    <a:gd name="T11" fmla="*/ 86 h 660"/>
                    <a:gd name="T12" fmla="*/ 28 w 633"/>
                    <a:gd name="T13" fmla="*/ 125 h 660"/>
                    <a:gd name="T14" fmla="*/ 0 w 633"/>
                    <a:gd name="T15" fmla="*/ 134 h 660"/>
                    <a:gd name="T16" fmla="*/ 55 w 633"/>
                    <a:gd name="T17" fmla="*/ 241 h 660"/>
                    <a:gd name="T18" fmla="*/ 92 w 633"/>
                    <a:gd name="T19" fmla="*/ 319 h 660"/>
                    <a:gd name="T20" fmla="*/ 111 w 633"/>
                    <a:gd name="T21" fmla="*/ 331 h 660"/>
                    <a:gd name="T22" fmla="*/ 129 w 633"/>
                    <a:gd name="T23" fmla="*/ 337 h 660"/>
                    <a:gd name="T24" fmla="*/ 175 w 633"/>
                    <a:gd name="T25" fmla="*/ 322 h 660"/>
                    <a:gd name="T26" fmla="*/ 193 w 633"/>
                    <a:gd name="T27" fmla="*/ 316 h 660"/>
                    <a:gd name="T28" fmla="*/ 230 w 633"/>
                    <a:gd name="T29" fmla="*/ 337 h 660"/>
                    <a:gd name="T30" fmla="*/ 249 w 633"/>
                    <a:gd name="T31" fmla="*/ 394 h 660"/>
                    <a:gd name="T32" fmla="*/ 258 w 633"/>
                    <a:gd name="T33" fmla="*/ 391 h 660"/>
                    <a:gd name="T34" fmla="*/ 264 w 633"/>
                    <a:gd name="T35" fmla="*/ 382 h 660"/>
                    <a:gd name="T36" fmla="*/ 283 w 633"/>
                    <a:gd name="T37" fmla="*/ 409 h 660"/>
                    <a:gd name="T38" fmla="*/ 310 w 633"/>
                    <a:gd name="T39" fmla="*/ 427 h 660"/>
                    <a:gd name="T40" fmla="*/ 335 w 633"/>
                    <a:gd name="T41" fmla="*/ 450 h 660"/>
                    <a:gd name="T42" fmla="*/ 341 w 633"/>
                    <a:gd name="T43" fmla="*/ 459 h 660"/>
                    <a:gd name="T44" fmla="*/ 350 w 633"/>
                    <a:gd name="T45" fmla="*/ 465 h 660"/>
                    <a:gd name="T46" fmla="*/ 372 w 633"/>
                    <a:gd name="T47" fmla="*/ 489 h 660"/>
                    <a:gd name="T48" fmla="*/ 378 w 633"/>
                    <a:gd name="T49" fmla="*/ 471 h 660"/>
                    <a:gd name="T50" fmla="*/ 415 w 633"/>
                    <a:gd name="T51" fmla="*/ 492 h 660"/>
                    <a:gd name="T52" fmla="*/ 451 w 633"/>
                    <a:gd name="T53" fmla="*/ 489 h 660"/>
                    <a:gd name="T54" fmla="*/ 473 w 633"/>
                    <a:gd name="T55" fmla="*/ 397 h 660"/>
                    <a:gd name="T56" fmla="*/ 485 w 633"/>
                    <a:gd name="T57" fmla="*/ 346 h 660"/>
                    <a:gd name="T58" fmla="*/ 476 w 633"/>
                    <a:gd name="T59" fmla="*/ 274 h 660"/>
                    <a:gd name="T60" fmla="*/ 412 w 633"/>
                    <a:gd name="T61" fmla="*/ 202 h 660"/>
                    <a:gd name="T62" fmla="*/ 405 w 633"/>
                    <a:gd name="T63" fmla="*/ 176 h 660"/>
                    <a:gd name="T64" fmla="*/ 353 w 633"/>
                    <a:gd name="T65" fmla="*/ 134 h 660"/>
                    <a:gd name="T66" fmla="*/ 362 w 633"/>
                    <a:gd name="T67" fmla="*/ 116 h 660"/>
                    <a:gd name="T68" fmla="*/ 350 w 633"/>
                    <a:gd name="T69" fmla="*/ 98 h 660"/>
                    <a:gd name="T70" fmla="*/ 319 w 633"/>
                    <a:gd name="T71" fmla="*/ 59 h 660"/>
                    <a:gd name="T72" fmla="*/ 301 w 633"/>
                    <a:gd name="T73" fmla="*/ 23 h 660"/>
                    <a:gd name="T74" fmla="*/ 298 w 633"/>
                    <a:gd name="T75" fmla="*/ 14 h 660"/>
                    <a:gd name="T76" fmla="*/ 279 w 633"/>
                    <a:gd name="T77" fmla="*/ 113 h 660"/>
                    <a:gd name="T78" fmla="*/ 249 w 633"/>
                    <a:gd name="T79" fmla="*/ 86 h 660"/>
                    <a:gd name="T80" fmla="*/ 224 w 633"/>
                    <a:gd name="T81" fmla="*/ 83 h 660"/>
                    <a:gd name="T82" fmla="*/ 209 w 633"/>
                    <a:gd name="T83" fmla="*/ 65 h 660"/>
                    <a:gd name="T84" fmla="*/ 203 w 633"/>
                    <a:gd name="T85" fmla="*/ 47 h 660"/>
                    <a:gd name="T86" fmla="*/ 212 w 633"/>
                    <a:gd name="T87" fmla="*/ 41 h 660"/>
                    <a:gd name="T88" fmla="*/ 184 w 633"/>
                    <a:gd name="T89" fmla="*/ 14 h 660"/>
                    <a:gd name="T90" fmla="*/ 166 w 633"/>
                    <a:gd name="T91" fmla="*/ 8 h 660"/>
                    <a:gd name="T92" fmla="*/ 157 w 633"/>
                    <a:gd name="T93" fmla="*/ 5 h 660"/>
                    <a:gd name="T94" fmla="*/ 163 w 633"/>
                    <a:gd name="T95" fmla="*/ 8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33"/>
                    <a:gd name="T145" fmla="*/ 0 h 660"/>
                    <a:gd name="T146" fmla="*/ 633 w 633"/>
                    <a:gd name="T147" fmla="*/ 660 h 6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0" name="Freeform 10"/>
                <p:cNvSpPr>
                  <a:spLocks/>
                </p:cNvSpPr>
                <p:nvPr/>
              </p:nvSpPr>
              <p:spPr bwMode="gray">
                <a:xfrm>
                  <a:off x="4215" y="3006"/>
                  <a:ext cx="327" cy="209"/>
                </a:xfrm>
                <a:custGeom>
                  <a:avLst/>
                  <a:gdLst>
                    <a:gd name="T0" fmla="*/ 64 w 426"/>
                    <a:gd name="T1" fmla="*/ 45 h 280"/>
                    <a:gd name="T2" fmla="*/ 52 w 426"/>
                    <a:gd name="T3" fmla="*/ 27 h 280"/>
                    <a:gd name="T4" fmla="*/ 49 w 426"/>
                    <a:gd name="T5" fmla="*/ 12 h 280"/>
                    <a:gd name="T6" fmla="*/ 40 w 426"/>
                    <a:gd name="T7" fmla="*/ 9 h 280"/>
                    <a:gd name="T8" fmla="*/ 12 w 426"/>
                    <a:gd name="T9" fmla="*/ 12 h 280"/>
                    <a:gd name="T10" fmla="*/ 34 w 426"/>
                    <a:gd name="T11" fmla="*/ 30 h 280"/>
                    <a:gd name="T12" fmla="*/ 37 w 426"/>
                    <a:gd name="T13" fmla="*/ 39 h 280"/>
                    <a:gd name="T14" fmla="*/ 18 w 426"/>
                    <a:gd name="T15" fmla="*/ 51 h 280"/>
                    <a:gd name="T16" fmla="*/ 68 w 426"/>
                    <a:gd name="T17" fmla="*/ 69 h 280"/>
                    <a:gd name="T18" fmla="*/ 95 w 426"/>
                    <a:gd name="T19" fmla="*/ 84 h 280"/>
                    <a:gd name="T20" fmla="*/ 98 w 426"/>
                    <a:gd name="T21" fmla="*/ 93 h 280"/>
                    <a:gd name="T22" fmla="*/ 107 w 426"/>
                    <a:gd name="T23" fmla="*/ 99 h 280"/>
                    <a:gd name="T24" fmla="*/ 114 w 426"/>
                    <a:gd name="T25" fmla="*/ 116 h 280"/>
                    <a:gd name="T26" fmla="*/ 101 w 426"/>
                    <a:gd name="T27" fmla="*/ 146 h 280"/>
                    <a:gd name="T28" fmla="*/ 138 w 426"/>
                    <a:gd name="T29" fmla="*/ 140 h 280"/>
                    <a:gd name="T30" fmla="*/ 147 w 426"/>
                    <a:gd name="T31" fmla="*/ 161 h 280"/>
                    <a:gd name="T32" fmla="*/ 166 w 426"/>
                    <a:gd name="T33" fmla="*/ 167 h 280"/>
                    <a:gd name="T34" fmla="*/ 175 w 426"/>
                    <a:gd name="T35" fmla="*/ 170 h 280"/>
                    <a:gd name="T36" fmla="*/ 193 w 426"/>
                    <a:gd name="T37" fmla="*/ 167 h 280"/>
                    <a:gd name="T38" fmla="*/ 212 w 426"/>
                    <a:gd name="T39" fmla="*/ 146 h 280"/>
                    <a:gd name="T40" fmla="*/ 258 w 426"/>
                    <a:gd name="T41" fmla="*/ 188 h 280"/>
                    <a:gd name="T42" fmla="*/ 279 w 426"/>
                    <a:gd name="T43" fmla="*/ 209 h 280"/>
                    <a:gd name="T44" fmla="*/ 276 w 426"/>
                    <a:gd name="T45" fmla="*/ 167 h 280"/>
                    <a:gd name="T46" fmla="*/ 258 w 426"/>
                    <a:gd name="T47" fmla="*/ 149 h 280"/>
                    <a:gd name="T48" fmla="*/ 286 w 426"/>
                    <a:gd name="T49" fmla="*/ 125 h 280"/>
                    <a:gd name="T50" fmla="*/ 313 w 426"/>
                    <a:gd name="T51" fmla="*/ 116 h 280"/>
                    <a:gd name="T52" fmla="*/ 322 w 426"/>
                    <a:gd name="T53" fmla="*/ 113 h 280"/>
                    <a:gd name="T54" fmla="*/ 325 w 426"/>
                    <a:gd name="T55" fmla="*/ 105 h 280"/>
                    <a:gd name="T56" fmla="*/ 273 w 426"/>
                    <a:gd name="T57" fmla="*/ 110 h 280"/>
                    <a:gd name="T58" fmla="*/ 233 w 426"/>
                    <a:gd name="T59" fmla="*/ 105 h 280"/>
                    <a:gd name="T60" fmla="*/ 230 w 426"/>
                    <a:gd name="T61" fmla="*/ 96 h 280"/>
                    <a:gd name="T62" fmla="*/ 224 w 426"/>
                    <a:gd name="T63" fmla="*/ 87 h 280"/>
                    <a:gd name="T64" fmla="*/ 169 w 426"/>
                    <a:gd name="T65" fmla="*/ 60 h 280"/>
                    <a:gd name="T66" fmla="*/ 123 w 426"/>
                    <a:gd name="T67" fmla="*/ 45 h 280"/>
                    <a:gd name="T68" fmla="*/ 104 w 426"/>
                    <a:gd name="T69" fmla="*/ 39 h 280"/>
                    <a:gd name="T70" fmla="*/ 61 w 426"/>
                    <a:gd name="T71" fmla="*/ 39 h 280"/>
                    <a:gd name="T72" fmla="*/ 52 w 426"/>
                    <a:gd name="T73" fmla="*/ 24 h 280"/>
                    <a:gd name="T74" fmla="*/ 52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6"/>
                    <a:gd name="T115" fmla="*/ 0 h 280"/>
                    <a:gd name="T116" fmla="*/ 426 w 426"/>
                    <a:gd name="T117" fmla="*/ 280 h 2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1" name="Freeform 11"/>
                <p:cNvSpPr>
                  <a:spLocks/>
                </p:cNvSpPr>
                <p:nvPr/>
              </p:nvSpPr>
              <p:spPr bwMode="gray">
                <a:xfrm>
                  <a:off x="4224" y="3008"/>
                  <a:ext cx="319" cy="210"/>
                </a:xfrm>
                <a:custGeom>
                  <a:avLst/>
                  <a:gdLst>
                    <a:gd name="T0" fmla="*/ 0 w 416"/>
                    <a:gd name="T1" fmla="*/ 1 h 282"/>
                    <a:gd name="T2" fmla="*/ 15 w 416"/>
                    <a:gd name="T3" fmla="*/ 28 h 282"/>
                    <a:gd name="T4" fmla="*/ 21 w 416"/>
                    <a:gd name="T5" fmla="*/ 36 h 282"/>
                    <a:gd name="T6" fmla="*/ 64 w 416"/>
                    <a:gd name="T7" fmla="*/ 66 h 282"/>
                    <a:gd name="T8" fmla="*/ 92 w 416"/>
                    <a:gd name="T9" fmla="*/ 84 h 282"/>
                    <a:gd name="T10" fmla="*/ 101 w 416"/>
                    <a:gd name="T11" fmla="*/ 90 h 282"/>
                    <a:gd name="T12" fmla="*/ 104 w 416"/>
                    <a:gd name="T13" fmla="*/ 126 h 282"/>
                    <a:gd name="T14" fmla="*/ 89 w 416"/>
                    <a:gd name="T15" fmla="*/ 150 h 282"/>
                    <a:gd name="T16" fmla="*/ 104 w 416"/>
                    <a:gd name="T17" fmla="*/ 147 h 282"/>
                    <a:gd name="T18" fmla="*/ 113 w 416"/>
                    <a:gd name="T19" fmla="*/ 141 h 282"/>
                    <a:gd name="T20" fmla="*/ 123 w 416"/>
                    <a:gd name="T21" fmla="*/ 150 h 282"/>
                    <a:gd name="T22" fmla="*/ 141 w 416"/>
                    <a:gd name="T23" fmla="*/ 162 h 282"/>
                    <a:gd name="T24" fmla="*/ 160 w 416"/>
                    <a:gd name="T25" fmla="*/ 174 h 282"/>
                    <a:gd name="T26" fmla="*/ 184 w 416"/>
                    <a:gd name="T27" fmla="*/ 165 h 282"/>
                    <a:gd name="T28" fmla="*/ 190 w 416"/>
                    <a:gd name="T29" fmla="*/ 147 h 282"/>
                    <a:gd name="T30" fmla="*/ 206 w 416"/>
                    <a:gd name="T31" fmla="*/ 150 h 282"/>
                    <a:gd name="T32" fmla="*/ 224 w 416"/>
                    <a:gd name="T33" fmla="*/ 156 h 282"/>
                    <a:gd name="T34" fmla="*/ 261 w 416"/>
                    <a:gd name="T35" fmla="*/ 209 h 282"/>
                    <a:gd name="T36" fmla="*/ 273 w 416"/>
                    <a:gd name="T37" fmla="*/ 206 h 282"/>
                    <a:gd name="T38" fmla="*/ 270 w 416"/>
                    <a:gd name="T39" fmla="*/ 188 h 282"/>
                    <a:gd name="T40" fmla="*/ 242 w 416"/>
                    <a:gd name="T41" fmla="*/ 147 h 282"/>
                    <a:gd name="T42" fmla="*/ 276 w 416"/>
                    <a:gd name="T43" fmla="*/ 129 h 282"/>
                    <a:gd name="T44" fmla="*/ 313 w 416"/>
                    <a:gd name="T45" fmla="*/ 108 h 282"/>
                    <a:gd name="T46" fmla="*/ 314 w 416"/>
                    <a:gd name="T47" fmla="*/ 89 h 282"/>
                    <a:gd name="T48" fmla="*/ 281 w 416"/>
                    <a:gd name="T49" fmla="*/ 103 h 282"/>
                    <a:gd name="T50" fmla="*/ 236 w 416"/>
                    <a:gd name="T51" fmla="*/ 102 h 282"/>
                    <a:gd name="T52" fmla="*/ 202 w 416"/>
                    <a:gd name="T53" fmla="*/ 72 h 282"/>
                    <a:gd name="T54" fmla="*/ 138 w 416"/>
                    <a:gd name="T55" fmla="*/ 45 h 282"/>
                    <a:gd name="T56" fmla="*/ 101 w 416"/>
                    <a:gd name="T57" fmla="*/ 25 h 282"/>
                    <a:gd name="T58" fmla="*/ 71 w 416"/>
                    <a:gd name="T59" fmla="*/ 31 h 282"/>
                    <a:gd name="T60" fmla="*/ 58 w 416"/>
                    <a:gd name="T61" fmla="*/ 42 h 282"/>
                    <a:gd name="T62" fmla="*/ 43 w 416"/>
                    <a:gd name="T63" fmla="*/ 13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6"/>
                    <a:gd name="T100" fmla="*/ 0 h 282"/>
                    <a:gd name="T101" fmla="*/ 416 w 416"/>
                    <a:gd name="T102" fmla="*/ 282 h 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2" name="Freeform 12"/>
                <p:cNvSpPr>
                  <a:spLocks/>
                </p:cNvSpPr>
                <p:nvPr/>
              </p:nvSpPr>
              <p:spPr bwMode="gray">
                <a:xfrm>
                  <a:off x="4459" y="3775"/>
                  <a:ext cx="42" cy="58"/>
                </a:xfrm>
                <a:custGeom>
                  <a:avLst/>
                  <a:gdLst>
                    <a:gd name="T0" fmla="*/ 22 w 60"/>
                    <a:gd name="T1" fmla="*/ 13 h 78"/>
                    <a:gd name="T2" fmla="*/ 0 w 60"/>
                    <a:gd name="T3" fmla="*/ 13 h 78"/>
                    <a:gd name="T4" fmla="*/ 14 w 60"/>
                    <a:gd name="T5" fmla="*/ 31 h 78"/>
                    <a:gd name="T6" fmla="*/ 20 w 60"/>
                    <a:gd name="T7" fmla="*/ 49 h 78"/>
                    <a:gd name="T8" fmla="*/ 22 w 60"/>
                    <a:gd name="T9" fmla="*/ 58 h 78"/>
                    <a:gd name="T10" fmla="*/ 42 w 60"/>
                    <a:gd name="T11" fmla="*/ 37 h 78"/>
                    <a:gd name="T12" fmla="*/ 22 w 60"/>
                    <a:gd name="T13" fmla="*/ 13 h 78"/>
                    <a:gd name="T14" fmla="*/ 0 60000 65536"/>
                    <a:gd name="T15" fmla="*/ 0 60000 65536"/>
                    <a:gd name="T16" fmla="*/ 0 60000 65536"/>
                    <a:gd name="T17" fmla="*/ 0 60000 65536"/>
                    <a:gd name="T18" fmla="*/ 0 60000 65536"/>
                    <a:gd name="T19" fmla="*/ 0 60000 65536"/>
                    <a:gd name="T20" fmla="*/ 0 60000 65536"/>
                    <a:gd name="T21" fmla="*/ 0 w 60"/>
                    <a:gd name="T22" fmla="*/ 0 h 78"/>
                    <a:gd name="T23" fmla="*/ 60 w 6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3" name="Freeform 13"/>
                <p:cNvSpPr>
                  <a:spLocks/>
                </p:cNvSpPr>
                <p:nvPr/>
              </p:nvSpPr>
              <p:spPr bwMode="gray">
                <a:xfrm>
                  <a:off x="4599" y="3686"/>
                  <a:ext cx="168" cy="88"/>
                </a:xfrm>
                <a:custGeom>
                  <a:avLst/>
                  <a:gdLst>
                    <a:gd name="T0" fmla="*/ 36 w 219"/>
                    <a:gd name="T1" fmla="*/ 57 h 113"/>
                    <a:gd name="T2" fmla="*/ 30 w 219"/>
                    <a:gd name="T3" fmla="*/ 48 h 113"/>
                    <a:gd name="T4" fmla="*/ 12 w 219"/>
                    <a:gd name="T5" fmla="*/ 54 h 113"/>
                    <a:gd name="T6" fmla="*/ 30 w 219"/>
                    <a:gd name="T7" fmla="*/ 88 h 113"/>
                    <a:gd name="T8" fmla="*/ 94 w 219"/>
                    <a:gd name="T9" fmla="*/ 69 h 113"/>
                    <a:gd name="T10" fmla="*/ 113 w 219"/>
                    <a:gd name="T11" fmla="*/ 57 h 113"/>
                    <a:gd name="T12" fmla="*/ 131 w 219"/>
                    <a:gd name="T13" fmla="*/ 51 h 113"/>
                    <a:gd name="T14" fmla="*/ 168 w 219"/>
                    <a:gd name="T15" fmla="*/ 15 h 113"/>
                    <a:gd name="T16" fmla="*/ 161 w 219"/>
                    <a:gd name="T17" fmla="*/ 0 h 113"/>
                    <a:gd name="T18" fmla="*/ 137 w 219"/>
                    <a:gd name="T19" fmla="*/ 13 h 113"/>
                    <a:gd name="T20" fmla="*/ 82 w 219"/>
                    <a:gd name="T21" fmla="*/ 32 h 113"/>
                    <a:gd name="T22" fmla="*/ 64 w 219"/>
                    <a:gd name="T23" fmla="*/ 35 h 113"/>
                    <a:gd name="T24" fmla="*/ 45 w 219"/>
                    <a:gd name="T25" fmla="*/ 41 h 113"/>
                    <a:gd name="T26" fmla="*/ 36 w 219"/>
                    <a:gd name="T27" fmla="*/ 57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9"/>
                    <a:gd name="T43" fmla="*/ 0 h 113"/>
                    <a:gd name="T44" fmla="*/ 219 w 219"/>
                    <a:gd name="T45" fmla="*/ 113 h 1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4" name="Freeform 14"/>
                <p:cNvSpPr>
                  <a:spLocks/>
                </p:cNvSpPr>
                <p:nvPr/>
              </p:nvSpPr>
              <p:spPr bwMode="gray">
                <a:xfrm>
                  <a:off x="4773" y="3636"/>
                  <a:ext cx="105" cy="88"/>
                </a:xfrm>
                <a:custGeom>
                  <a:avLst/>
                  <a:gdLst>
                    <a:gd name="T0" fmla="*/ 9 w 139"/>
                    <a:gd name="T1" fmla="*/ 43 h 122"/>
                    <a:gd name="T2" fmla="*/ 6 w 139"/>
                    <a:gd name="T3" fmla="*/ 61 h 122"/>
                    <a:gd name="T4" fmla="*/ 0 w 139"/>
                    <a:gd name="T5" fmla="*/ 78 h 122"/>
                    <a:gd name="T6" fmla="*/ 27 w 139"/>
                    <a:gd name="T7" fmla="*/ 84 h 122"/>
                    <a:gd name="T8" fmla="*/ 39 w 139"/>
                    <a:gd name="T9" fmla="*/ 69 h 122"/>
                    <a:gd name="T10" fmla="*/ 94 w 139"/>
                    <a:gd name="T11" fmla="*/ 49 h 122"/>
                    <a:gd name="T12" fmla="*/ 103 w 139"/>
                    <a:gd name="T13" fmla="*/ 32 h 122"/>
                    <a:gd name="T14" fmla="*/ 85 w 139"/>
                    <a:gd name="T15" fmla="*/ 20 h 122"/>
                    <a:gd name="T16" fmla="*/ 76 w 139"/>
                    <a:gd name="T17" fmla="*/ 14 h 122"/>
                    <a:gd name="T18" fmla="*/ 48 w 139"/>
                    <a:gd name="T19" fmla="*/ 9 h 122"/>
                    <a:gd name="T20" fmla="*/ 39 w 139"/>
                    <a:gd name="T21" fmla="*/ 26 h 122"/>
                    <a:gd name="T22" fmla="*/ 9 w 139"/>
                    <a:gd name="T23" fmla="*/ 43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122"/>
                    <a:gd name="T38" fmla="*/ 139 w 139"/>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5" name="Freeform 15"/>
                <p:cNvSpPr>
                  <a:spLocks/>
                </p:cNvSpPr>
                <p:nvPr/>
              </p:nvSpPr>
              <p:spPr bwMode="gray">
                <a:xfrm>
                  <a:off x="4830" y="3595"/>
                  <a:ext cx="38" cy="26"/>
                </a:xfrm>
                <a:custGeom>
                  <a:avLst/>
                  <a:gdLst>
                    <a:gd name="T0" fmla="*/ 22 w 49"/>
                    <a:gd name="T1" fmla="*/ 0 h 35"/>
                    <a:gd name="T2" fmla="*/ 6 w 49"/>
                    <a:gd name="T3" fmla="*/ 8 h 35"/>
                    <a:gd name="T4" fmla="*/ 19 w 49"/>
                    <a:gd name="T5" fmla="*/ 26 h 35"/>
                    <a:gd name="T6" fmla="*/ 30 w 49"/>
                    <a:gd name="T7" fmla="*/ 19 h 35"/>
                    <a:gd name="T8" fmla="*/ 22 w 49"/>
                    <a:gd name="T9" fmla="*/ 0 h 35"/>
                    <a:gd name="T10" fmla="*/ 0 60000 65536"/>
                    <a:gd name="T11" fmla="*/ 0 60000 65536"/>
                    <a:gd name="T12" fmla="*/ 0 60000 65536"/>
                    <a:gd name="T13" fmla="*/ 0 60000 65536"/>
                    <a:gd name="T14" fmla="*/ 0 60000 65536"/>
                    <a:gd name="T15" fmla="*/ 0 w 49"/>
                    <a:gd name="T16" fmla="*/ 0 h 35"/>
                    <a:gd name="T17" fmla="*/ 49 w 49"/>
                    <a:gd name="T18" fmla="*/ 35 h 35"/>
                  </a:gdLst>
                  <a:ahLst/>
                  <a:cxnLst>
                    <a:cxn ang="T10">
                      <a:pos x="T0" y="T1"/>
                    </a:cxn>
                    <a:cxn ang="T11">
                      <a:pos x="T2" y="T3"/>
                    </a:cxn>
                    <a:cxn ang="T12">
                      <a:pos x="T4" y="T5"/>
                    </a:cxn>
                    <a:cxn ang="T13">
                      <a:pos x="T6" y="T7"/>
                    </a:cxn>
                    <a:cxn ang="T14">
                      <a:pos x="T8" y="T9"/>
                    </a:cxn>
                  </a:cxnLst>
                  <a:rect l="T15" t="T16" r="T17" b="T18"/>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6" name="Freeform 16"/>
                <p:cNvSpPr>
                  <a:spLocks/>
                </p:cNvSpPr>
                <p:nvPr/>
              </p:nvSpPr>
              <p:spPr bwMode="gray">
                <a:xfrm>
                  <a:off x="3097" y="3118"/>
                  <a:ext cx="126" cy="200"/>
                </a:xfrm>
                <a:custGeom>
                  <a:avLst/>
                  <a:gdLst>
                    <a:gd name="T0" fmla="*/ 98 w 164"/>
                    <a:gd name="T1" fmla="*/ 0 h 268"/>
                    <a:gd name="T2" fmla="*/ 80 w 164"/>
                    <a:gd name="T3" fmla="*/ 21 h 268"/>
                    <a:gd name="T4" fmla="*/ 68 w 164"/>
                    <a:gd name="T5" fmla="*/ 48 h 268"/>
                    <a:gd name="T6" fmla="*/ 28 w 164"/>
                    <a:gd name="T7" fmla="*/ 63 h 268"/>
                    <a:gd name="T8" fmla="*/ 22 w 164"/>
                    <a:gd name="T9" fmla="*/ 72 h 268"/>
                    <a:gd name="T10" fmla="*/ 12 w 164"/>
                    <a:gd name="T11" fmla="*/ 75 h 268"/>
                    <a:gd name="T12" fmla="*/ 15 w 164"/>
                    <a:gd name="T13" fmla="*/ 99 h 268"/>
                    <a:gd name="T14" fmla="*/ 22 w 164"/>
                    <a:gd name="T15" fmla="*/ 116 h 268"/>
                    <a:gd name="T16" fmla="*/ 0 w 164"/>
                    <a:gd name="T17" fmla="*/ 149 h 268"/>
                    <a:gd name="T18" fmla="*/ 22 w 164"/>
                    <a:gd name="T19" fmla="*/ 194 h 268"/>
                    <a:gd name="T20" fmla="*/ 40 w 164"/>
                    <a:gd name="T21" fmla="*/ 200 h 268"/>
                    <a:gd name="T22" fmla="*/ 68 w 164"/>
                    <a:gd name="T23" fmla="*/ 161 h 268"/>
                    <a:gd name="T24" fmla="*/ 80 w 164"/>
                    <a:gd name="T25" fmla="*/ 143 h 268"/>
                    <a:gd name="T26" fmla="*/ 98 w 164"/>
                    <a:gd name="T27" fmla="*/ 87 h 268"/>
                    <a:gd name="T28" fmla="*/ 108 w 164"/>
                    <a:gd name="T29" fmla="*/ 57 h 268"/>
                    <a:gd name="T30" fmla="*/ 126 w 164"/>
                    <a:gd name="T31" fmla="*/ 54 h 268"/>
                    <a:gd name="T32" fmla="*/ 98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268"/>
                    <a:gd name="T53" fmla="*/ 164 w 164"/>
                    <a:gd name="T54" fmla="*/ 268 h 2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7" name="Freeform 17"/>
                <p:cNvSpPr>
                  <a:spLocks/>
                </p:cNvSpPr>
                <p:nvPr/>
              </p:nvSpPr>
              <p:spPr bwMode="gray">
                <a:xfrm>
                  <a:off x="3642" y="2807"/>
                  <a:ext cx="50" cy="61"/>
                </a:xfrm>
                <a:custGeom>
                  <a:avLst/>
                  <a:gdLst>
                    <a:gd name="T0" fmla="*/ 22 w 66"/>
                    <a:gd name="T1" fmla="*/ 0 h 81"/>
                    <a:gd name="T2" fmla="*/ 19 w 66"/>
                    <a:gd name="T3" fmla="*/ 45 h 81"/>
                    <a:gd name="T4" fmla="*/ 22 w 66"/>
                    <a:gd name="T5" fmla="*/ 57 h 81"/>
                    <a:gd name="T6" fmla="*/ 31 w 66"/>
                    <a:gd name="T7" fmla="*/ 60 h 81"/>
                    <a:gd name="T8" fmla="*/ 43 w 66"/>
                    <a:gd name="T9" fmla="*/ 57 h 81"/>
                    <a:gd name="T10" fmla="*/ 22 w 66"/>
                    <a:gd name="T11" fmla="*/ 0 h 81"/>
                    <a:gd name="T12" fmla="*/ 0 60000 65536"/>
                    <a:gd name="T13" fmla="*/ 0 60000 65536"/>
                    <a:gd name="T14" fmla="*/ 0 60000 65536"/>
                    <a:gd name="T15" fmla="*/ 0 60000 65536"/>
                    <a:gd name="T16" fmla="*/ 0 60000 65536"/>
                    <a:gd name="T17" fmla="*/ 0 60000 65536"/>
                    <a:gd name="T18" fmla="*/ 0 w 66"/>
                    <a:gd name="T19" fmla="*/ 0 h 81"/>
                    <a:gd name="T20" fmla="*/ 66 w 66"/>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8" name="Freeform 18"/>
                <p:cNvSpPr>
                  <a:spLocks/>
                </p:cNvSpPr>
                <p:nvPr/>
              </p:nvSpPr>
              <p:spPr bwMode="gray">
                <a:xfrm>
                  <a:off x="3950" y="2866"/>
                  <a:ext cx="119" cy="182"/>
                </a:xfrm>
                <a:custGeom>
                  <a:avLst/>
                  <a:gdLst>
                    <a:gd name="T0" fmla="*/ 77 w 148"/>
                    <a:gd name="T1" fmla="*/ 0 h 244"/>
                    <a:gd name="T2" fmla="*/ 48 w 148"/>
                    <a:gd name="T3" fmla="*/ 63 h 244"/>
                    <a:gd name="T4" fmla="*/ 29 w 148"/>
                    <a:gd name="T5" fmla="*/ 69 h 244"/>
                    <a:gd name="T6" fmla="*/ 10 w 148"/>
                    <a:gd name="T7" fmla="*/ 81 h 244"/>
                    <a:gd name="T8" fmla="*/ 32 w 148"/>
                    <a:gd name="T9" fmla="*/ 140 h 244"/>
                    <a:gd name="T10" fmla="*/ 42 w 148"/>
                    <a:gd name="T11" fmla="*/ 167 h 244"/>
                    <a:gd name="T12" fmla="*/ 48 w 148"/>
                    <a:gd name="T13" fmla="*/ 176 h 244"/>
                    <a:gd name="T14" fmla="*/ 68 w 148"/>
                    <a:gd name="T15" fmla="*/ 182 h 244"/>
                    <a:gd name="T16" fmla="*/ 77 w 148"/>
                    <a:gd name="T17" fmla="*/ 146 h 244"/>
                    <a:gd name="T18" fmla="*/ 100 w 148"/>
                    <a:gd name="T19" fmla="*/ 125 h 244"/>
                    <a:gd name="T20" fmla="*/ 90 w 148"/>
                    <a:gd name="T21" fmla="*/ 51 h 244"/>
                    <a:gd name="T22" fmla="*/ 113 w 148"/>
                    <a:gd name="T23" fmla="*/ 36 h 244"/>
                    <a:gd name="T24" fmla="*/ 90 w 148"/>
                    <a:gd name="T25" fmla="*/ 15 h 244"/>
                    <a:gd name="T26" fmla="*/ 77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244"/>
                    <a:gd name="T44" fmla="*/ 148 w 148"/>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69" name="Freeform 19"/>
                <p:cNvSpPr>
                  <a:spLocks/>
                </p:cNvSpPr>
                <p:nvPr/>
              </p:nvSpPr>
              <p:spPr bwMode="gray">
                <a:xfrm>
                  <a:off x="3854" y="2809"/>
                  <a:ext cx="74" cy="136"/>
                </a:xfrm>
                <a:custGeom>
                  <a:avLst/>
                  <a:gdLst>
                    <a:gd name="T0" fmla="*/ 37 w 96"/>
                    <a:gd name="T1" fmla="*/ 1 h 183"/>
                    <a:gd name="T2" fmla="*/ 39 w 96"/>
                    <a:gd name="T3" fmla="*/ 26 h 183"/>
                    <a:gd name="T4" fmla="*/ 46 w 96"/>
                    <a:gd name="T5" fmla="*/ 46 h 183"/>
                    <a:gd name="T6" fmla="*/ 48 w 96"/>
                    <a:gd name="T7" fmla="*/ 68 h 183"/>
                    <a:gd name="T8" fmla="*/ 52 w 96"/>
                    <a:gd name="T9" fmla="*/ 78 h 183"/>
                    <a:gd name="T10" fmla="*/ 55 w 96"/>
                    <a:gd name="T11" fmla="*/ 94 h 183"/>
                    <a:gd name="T12" fmla="*/ 44 w 96"/>
                    <a:gd name="T13" fmla="*/ 69 h 183"/>
                    <a:gd name="T14" fmla="*/ 27 w 96"/>
                    <a:gd name="T15" fmla="*/ 58 h 183"/>
                    <a:gd name="T16" fmla="*/ 4 w 96"/>
                    <a:gd name="T17" fmla="*/ 62 h 183"/>
                    <a:gd name="T18" fmla="*/ 6 w 96"/>
                    <a:gd name="T19" fmla="*/ 76 h 183"/>
                    <a:gd name="T20" fmla="*/ 32 w 96"/>
                    <a:gd name="T21" fmla="*/ 85 h 183"/>
                    <a:gd name="T22" fmla="*/ 44 w 96"/>
                    <a:gd name="T23" fmla="*/ 100 h 183"/>
                    <a:gd name="T24" fmla="*/ 55 w 96"/>
                    <a:gd name="T25" fmla="*/ 100 h 183"/>
                    <a:gd name="T26" fmla="*/ 60 w 96"/>
                    <a:gd name="T27" fmla="*/ 111 h 183"/>
                    <a:gd name="T28" fmla="*/ 74 w 96"/>
                    <a:gd name="T29" fmla="*/ 133 h 183"/>
                    <a:gd name="T30" fmla="*/ 62 w 96"/>
                    <a:gd name="T31" fmla="*/ 94 h 183"/>
                    <a:gd name="T32" fmla="*/ 62 w 96"/>
                    <a:gd name="T33" fmla="*/ 69 h 183"/>
                    <a:gd name="T34" fmla="*/ 55 w 96"/>
                    <a:gd name="T35" fmla="*/ 47 h 183"/>
                    <a:gd name="T36" fmla="*/ 49 w 96"/>
                    <a:gd name="T37" fmla="*/ 30 h 183"/>
                    <a:gd name="T38" fmla="*/ 44 w 96"/>
                    <a:gd name="T39" fmla="*/ 15 h 183"/>
                    <a:gd name="T40" fmla="*/ 37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83"/>
                    <a:gd name="T65" fmla="*/ 96 w 96"/>
                    <a:gd name="T66" fmla="*/ 183 h 1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0" name="Freeform 20"/>
                <p:cNvSpPr>
                  <a:spLocks/>
                </p:cNvSpPr>
                <p:nvPr/>
              </p:nvSpPr>
              <p:spPr bwMode="gray">
                <a:xfrm>
                  <a:off x="3904" y="2918"/>
                  <a:ext cx="40" cy="126"/>
                </a:xfrm>
                <a:custGeom>
                  <a:avLst/>
                  <a:gdLst>
                    <a:gd name="T0" fmla="*/ 4 w 54"/>
                    <a:gd name="T1" fmla="*/ 0 h 175"/>
                    <a:gd name="T2" fmla="*/ 0 w 54"/>
                    <a:gd name="T3" fmla="*/ 18 h 175"/>
                    <a:gd name="T4" fmla="*/ 7 w 54"/>
                    <a:gd name="T5" fmla="*/ 39 h 175"/>
                    <a:gd name="T6" fmla="*/ 13 w 54"/>
                    <a:gd name="T7" fmla="*/ 68 h 175"/>
                    <a:gd name="T8" fmla="*/ 25 w 54"/>
                    <a:gd name="T9" fmla="*/ 93 h 175"/>
                    <a:gd name="T10" fmla="*/ 40 w 54"/>
                    <a:gd name="T11" fmla="*/ 126 h 175"/>
                    <a:gd name="T12" fmla="*/ 30 w 54"/>
                    <a:gd name="T13" fmla="*/ 83 h 175"/>
                    <a:gd name="T14" fmla="*/ 25 w 54"/>
                    <a:gd name="T15" fmla="*/ 67 h 175"/>
                    <a:gd name="T16" fmla="*/ 21 w 54"/>
                    <a:gd name="T17" fmla="*/ 44 h 175"/>
                    <a:gd name="T18" fmla="*/ 19 w 54"/>
                    <a:gd name="T19" fmla="*/ 33 h 175"/>
                    <a:gd name="T20" fmla="*/ 12 w 54"/>
                    <a:gd name="T21" fmla="*/ 27 h 175"/>
                    <a:gd name="T22" fmla="*/ 4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75"/>
                    <a:gd name="T38" fmla="*/ 54 w 54"/>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1" name="Freeform 21"/>
                <p:cNvSpPr>
                  <a:spLocks/>
                </p:cNvSpPr>
                <p:nvPr/>
              </p:nvSpPr>
              <p:spPr bwMode="gray">
                <a:xfrm>
                  <a:off x="3950" y="3050"/>
                  <a:ext cx="67" cy="59"/>
                </a:xfrm>
                <a:custGeom>
                  <a:avLst/>
                  <a:gdLst>
                    <a:gd name="T0" fmla="*/ 2 w 86"/>
                    <a:gd name="T1" fmla="*/ 0 h 73"/>
                    <a:gd name="T2" fmla="*/ 6 w 86"/>
                    <a:gd name="T3" fmla="*/ 27 h 73"/>
                    <a:gd name="T4" fmla="*/ 18 w 86"/>
                    <a:gd name="T5" fmla="*/ 35 h 73"/>
                    <a:gd name="T6" fmla="*/ 37 w 86"/>
                    <a:gd name="T7" fmla="*/ 40 h 73"/>
                    <a:gd name="T8" fmla="*/ 48 w 86"/>
                    <a:gd name="T9" fmla="*/ 46 h 73"/>
                    <a:gd name="T10" fmla="*/ 58 w 86"/>
                    <a:gd name="T11" fmla="*/ 53 h 73"/>
                    <a:gd name="T12" fmla="*/ 67 w 86"/>
                    <a:gd name="T13" fmla="*/ 56 h 73"/>
                    <a:gd name="T14" fmla="*/ 56 w 86"/>
                    <a:gd name="T15" fmla="*/ 32 h 73"/>
                    <a:gd name="T16" fmla="*/ 49 w 86"/>
                    <a:gd name="T17" fmla="*/ 18 h 73"/>
                    <a:gd name="T18" fmla="*/ 28 w 86"/>
                    <a:gd name="T19" fmla="*/ 19 h 73"/>
                    <a:gd name="T20" fmla="*/ 19 w 86"/>
                    <a:gd name="T21" fmla="*/ 15 h 73"/>
                    <a:gd name="T22" fmla="*/ 5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73"/>
                    <a:gd name="T41" fmla="*/ 86 w 86"/>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2" name="Freeform 22"/>
                <p:cNvSpPr>
                  <a:spLocks/>
                </p:cNvSpPr>
                <p:nvPr/>
              </p:nvSpPr>
              <p:spPr bwMode="gray">
                <a:xfrm>
                  <a:off x="4057" y="2960"/>
                  <a:ext cx="85" cy="117"/>
                </a:xfrm>
                <a:custGeom>
                  <a:avLst/>
                  <a:gdLst>
                    <a:gd name="T0" fmla="*/ 75 w 111"/>
                    <a:gd name="T1" fmla="*/ 0 h 156"/>
                    <a:gd name="T2" fmla="*/ 57 w 111"/>
                    <a:gd name="T3" fmla="*/ 7 h 156"/>
                    <a:gd name="T4" fmla="*/ 18 w 111"/>
                    <a:gd name="T5" fmla="*/ 11 h 156"/>
                    <a:gd name="T6" fmla="*/ 11 w 111"/>
                    <a:gd name="T7" fmla="*/ 25 h 156"/>
                    <a:gd name="T8" fmla="*/ 8 w 111"/>
                    <a:gd name="T9" fmla="*/ 46 h 156"/>
                    <a:gd name="T10" fmla="*/ 11 w 111"/>
                    <a:gd name="T11" fmla="*/ 56 h 156"/>
                    <a:gd name="T12" fmla="*/ 2 w 111"/>
                    <a:gd name="T13" fmla="*/ 66 h 156"/>
                    <a:gd name="T14" fmla="*/ 11 w 111"/>
                    <a:gd name="T15" fmla="*/ 82 h 156"/>
                    <a:gd name="T16" fmla="*/ 18 w 111"/>
                    <a:gd name="T17" fmla="*/ 93 h 156"/>
                    <a:gd name="T18" fmla="*/ 11 w 111"/>
                    <a:gd name="T19" fmla="*/ 108 h 156"/>
                    <a:gd name="T20" fmla="*/ 18 w 111"/>
                    <a:gd name="T21" fmla="*/ 117 h 156"/>
                    <a:gd name="T22" fmla="*/ 32 w 111"/>
                    <a:gd name="T23" fmla="*/ 108 h 156"/>
                    <a:gd name="T24" fmla="*/ 38 w 111"/>
                    <a:gd name="T25" fmla="*/ 70 h 156"/>
                    <a:gd name="T26" fmla="*/ 43 w 111"/>
                    <a:gd name="T27" fmla="*/ 94 h 156"/>
                    <a:gd name="T28" fmla="*/ 50 w 111"/>
                    <a:gd name="T29" fmla="*/ 109 h 156"/>
                    <a:gd name="T30" fmla="*/ 47 w 111"/>
                    <a:gd name="T31" fmla="*/ 84 h 156"/>
                    <a:gd name="T32" fmla="*/ 55 w 111"/>
                    <a:gd name="T33" fmla="*/ 55 h 156"/>
                    <a:gd name="T34" fmla="*/ 53 w 111"/>
                    <a:gd name="T35" fmla="*/ 38 h 156"/>
                    <a:gd name="T36" fmla="*/ 41 w 111"/>
                    <a:gd name="T37" fmla="*/ 45 h 156"/>
                    <a:gd name="T38" fmla="*/ 27 w 111"/>
                    <a:gd name="T39" fmla="*/ 40 h 156"/>
                    <a:gd name="T40" fmla="*/ 31 w 111"/>
                    <a:gd name="T41" fmla="*/ 27 h 156"/>
                    <a:gd name="T42" fmla="*/ 47 w 111"/>
                    <a:gd name="T43" fmla="*/ 26 h 156"/>
                    <a:gd name="T44" fmla="*/ 60 w 111"/>
                    <a:gd name="T45" fmla="*/ 29 h 156"/>
                    <a:gd name="T46" fmla="*/ 75 w 111"/>
                    <a:gd name="T47" fmla="*/ 22 h 156"/>
                    <a:gd name="T48" fmla="*/ 85 w 111"/>
                    <a:gd name="T49" fmla="*/ 10 h 156"/>
                    <a:gd name="T50" fmla="*/ 75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
                    <a:gd name="T79" fmla="*/ 0 h 156"/>
                    <a:gd name="T80" fmla="*/ 111 w 111"/>
                    <a:gd name="T81" fmla="*/ 156 h 1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3" name="Freeform 23"/>
                <p:cNvSpPr>
                  <a:spLocks/>
                </p:cNvSpPr>
                <p:nvPr/>
              </p:nvSpPr>
              <p:spPr bwMode="gray">
                <a:xfrm>
                  <a:off x="4061" y="2551"/>
                  <a:ext cx="23" cy="71"/>
                </a:xfrm>
                <a:custGeom>
                  <a:avLst/>
                  <a:gdLst>
                    <a:gd name="T0" fmla="*/ 9 w 30"/>
                    <a:gd name="T1" fmla="*/ 0 h 94"/>
                    <a:gd name="T2" fmla="*/ 0 w 30"/>
                    <a:gd name="T3" fmla="*/ 12 h 94"/>
                    <a:gd name="T4" fmla="*/ 5 w 30"/>
                    <a:gd name="T5" fmla="*/ 28 h 94"/>
                    <a:gd name="T6" fmla="*/ 1 w 30"/>
                    <a:gd name="T7" fmla="*/ 46 h 94"/>
                    <a:gd name="T8" fmla="*/ 12 w 30"/>
                    <a:gd name="T9" fmla="*/ 71 h 94"/>
                    <a:gd name="T10" fmla="*/ 23 w 30"/>
                    <a:gd name="T11" fmla="*/ 62 h 94"/>
                    <a:gd name="T12" fmla="*/ 17 w 30"/>
                    <a:gd name="T13" fmla="*/ 46 h 94"/>
                    <a:gd name="T14" fmla="*/ 9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94"/>
                    <a:gd name="T26" fmla="*/ 30 w 30"/>
                    <a:gd name="T27" fmla="*/ 94 h 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4" name="Freeform 24"/>
                <p:cNvSpPr>
                  <a:spLocks/>
                </p:cNvSpPr>
                <p:nvPr/>
              </p:nvSpPr>
              <p:spPr bwMode="gray">
                <a:xfrm>
                  <a:off x="4073" y="2669"/>
                  <a:ext cx="64" cy="118"/>
                </a:xfrm>
                <a:custGeom>
                  <a:avLst/>
                  <a:gdLst>
                    <a:gd name="T0" fmla="*/ 9 w 81"/>
                    <a:gd name="T1" fmla="*/ 1 h 158"/>
                    <a:gd name="T2" fmla="*/ 0 w 81"/>
                    <a:gd name="T3" fmla="*/ 15 h 158"/>
                    <a:gd name="T4" fmla="*/ 6 w 81"/>
                    <a:gd name="T5" fmla="*/ 37 h 158"/>
                    <a:gd name="T6" fmla="*/ 5 w 81"/>
                    <a:gd name="T7" fmla="*/ 80 h 158"/>
                    <a:gd name="T8" fmla="*/ 13 w 81"/>
                    <a:gd name="T9" fmla="*/ 77 h 158"/>
                    <a:gd name="T10" fmla="*/ 16 w 81"/>
                    <a:gd name="T11" fmla="*/ 86 h 158"/>
                    <a:gd name="T12" fmla="*/ 23 w 81"/>
                    <a:gd name="T13" fmla="*/ 91 h 158"/>
                    <a:gd name="T14" fmla="*/ 30 w 81"/>
                    <a:gd name="T15" fmla="*/ 105 h 158"/>
                    <a:gd name="T16" fmla="*/ 38 w 81"/>
                    <a:gd name="T17" fmla="*/ 96 h 158"/>
                    <a:gd name="T18" fmla="*/ 51 w 81"/>
                    <a:gd name="T19" fmla="*/ 100 h 158"/>
                    <a:gd name="T20" fmla="*/ 50 w 81"/>
                    <a:gd name="T21" fmla="*/ 81 h 158"/>
                    <a:gd name="T22" fmla="*/ 38 w 81"/>
                    <a:gd name="T23" fmla="*/ 78 h 158"/>
                    <a:gd name="T24" fmla="*/ 31 w 81"/>
                    <a:gd name="T25" fmla="*/ 68 h 158"/>
                    <a:gd name="T26" fmla="*/ 26 w 81"/>
                    <a:gd name="T27" fmla="*/ 55 h 158"/>
                    <a:gd name="T28" fmla="*/ 32 w 81"/>
                    <a:gd name="T29" fmla="*/ 40 h 158"/>
                    <a:gd name="T30" fmla="*/ 28 w 81"/>
                    <a:gd name="T31" fmla="*/ 26 h 158"/>
                    <a:gd name="T32" fmla="*/ 33 w 81"/>
                    <a:gd name="T33" fmla="*/ 15 h 158"/>
                    <a:gd name="T34" fmla="*/ 23 w 81"/>
                    <a:gd name="T35" fmla="*/ 3 h 158"/>
                    <a:gd name="T36" fmla="*/ 14 w 81"/>
                    <a:gd name="T37" fmla="*/ 5 h 158"/>
                    <a:gd name="T38" fmla="*/ 9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
                    <a:gd name="T61" fmla="*/ 0 h 158"/>
                    <a:gd name="T62" fmla="*/ 81 w 81"/>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5" name="Freeform 25"/>
                <p:cNvSpPr>
                  <a:spLocks/>
                </p:cNvSpPr>
                <p:nvPr/>
              </p:nvSpPr>
              <p:spPr bwMode="gray">
                <a:xfrm>
                  <a:off x="4087" y="2818"/>
                  <a:ext cx="65" cy="84"/>
                </a:xfrm>
                <a:custGeom>
                  <a:avLst/>
                  <a:gdLst>
                    <a:gd name="T0" fmla="*/ 40 w 85"/>
                    <a:gd name="T1" fmla="*/ 0 h 105"/>
                    <a:gd name="T2" fmla="*/ 34 w 85"/>
                    <a:gd name="T3" fmla="*/ 14 h 105"/>
                    <a:gd name="T4" fmla="*/ 24 w 85"/>
                    <a:gd name="T5" fmla="*/ 24 h 105"/>
                    <a:gd name="T6" fmla="*/ 12 w 85"/>
                    <a:gd name="T7" fmla="*/ 28 h 105"/>
                    <a:gd name="T8" fmla="*/ 6 w 85"/>
                    <a:gd name="T9" fmla="*/ 38 h 105"/>
                    <a:gd name="T10" fmla="*/ 3 w 85"/>
                    <a:gd name="T11" fmla="*/ 59 h 105"/>
                    <a:gd name="T12" fmla="*/ 10 w 85"/>
                    <a:gd name="T13" fmla="*/ 57 h 105"/>
                    <a:gd name="T14" fmla="*/ 19 w 85"/>
                    <a:gd name="T15" fmla="*/ 50 h 105"/>
                    <a:gd name="T16" fmla="*/ 26 w 85"/>
                    <a:gd name="T17" fmla="*/ 55 h 105"/>
                    <a:gd name="T18" fmla="*/ 44 w 85"/>
                    <a:gd name="T19" fmla="*/ 79 h 105"/>
                    <a:gd name="T20" fmla="*/ 54 w 85"/>
                    <a:gd name="T21" fmla="*/ 58 h 105"/>
                    <a:gd name="T22" fmla="*/ 65 w 85"/>
                    <a:gd name="T23" fmla="*/ 54 h 105"/>
                    <a:gd name="T24" fmla="*/ 57 w 85"/>
                    <a:gd name="T25" fmla="*/ 31 h 105"/>
                    <a:gd name="T26" fmla="*/ 40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5"/>
                    <a:gd name="T43" fmla="*/ 0 h 105"/>
                    <a:gd name="T44" fmla="*/ 85 w 85"/>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6" name="Freeform 26"/>
                <p:cNvSpPr>
                  <a:spLocks/>
                </p:cNvSpPr>
                <p:nvPr/>
              </p:nvSpPr>
              <p:spPr bwMode="gray">
                <a:xfrm>
                  <a:off x="4165" y="2958"/>
                  <a:ext cx="29" cy="49"/>
                </a:xfrm>
                <a:custGeom>
                  <a:avLst/>
                  <a:gdLst>
                    <a:gd name="T0" fmla="*/ 5 w 38"/>
                    <a:gd name="T1" fmla="*/ 20 h 66"/>
                    <a:gd name="T2" fmla="*/ 20 w 38"/>
                    <a:gd name="T3" fmla="*/ 49 h 66"/>
                    <a:gd name="T4" fmla="*/ 23 w 38"/>
                    <a:gd name="T5" fmla="*/ 39 h 66"/>
                    <a:gd name="T6" fmla="*/ 29 w 38"/>
                    <a:gd name="T7" fmla="*/ 30 h 66"/>
                    <a:gd name="T8" fmla="*/ 23 w 38"/>
                    <a:gd name="T9" fmla="*/ 19 h 66"/>
                    <a:gd name="T10" fmla="*/ 15 w 38"/>
                    <a:gd name="T11" fmla="*/ 10 h 66"/>
                    <a:gd name="T12" fmla="*/ 8 w 38"/>
                    <a:gd name="T13" fmla="*/ 1 h 66"/>
                    <a:gd name="T14" fmla="*/ 2 w 38"/>
                    <a:gd name="T15" fmla="*/ 9 h 66"/>
                    <a:gd name="T16" fmla="*/ 5 w 38"/>
                    <a:gd name="T17" fmla="*/ 2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6"/>
                    <a:gd name="T29" fmla="*/ 38 w 38"/>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7" name="Freeform 27"/>
                <p:cNvSpPr>
                  <a:spLocks/>
                </p:cNvSpPr>
                <p:nvPr/>
              </p:nvSpPr>
              <p:spPr bwMode="gray">
                <a:xfrm>
                  <a:off x="4148" y="3040"/>
                  <a:ext cx="22" cy="17"/>
                </a:xfrm>
                <a:custGeom>
                  <a:avLst/>
                  <a:gdLst>
                    <a:gd name="T0" fmla="*/ 0 w 24"/>
                    <a:gd name="T1" fmla="*/ 0 h 23"/>
                    <a:gd name="T2" fmla="*/ 6 w 24"/>
                    <a:gd name="T3" fmla="*/ 17 h 23"/>
                    <a:gd name="T4" fmla="*/ 22 w 24"/>
                    <a:gd name="T5" fmla="*/ 8 h 23"/>
                    <a:gd name="T6" fmla="*/ 0 w 24"/>
                    <a:gd name="T7" fmla="*/ 0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0"/>
                      </a:moveTo>
                      <a:cubicBezTo>
                        <a:pt x="1" y="8"/>
                        <a:pt x="3" y="16"/>
                        <a:pt x="6" y="23"/>
                      </a:cubicBezTo>
                      <a:cubicBezTo>
                        <a:pt x="19" y="20"/>
                        <a:pt x="19" y="22"/>
                        <a:pt x="24" y="11"/>
                      </a:cubicBezTo>
                      <a:cubicBezTo>
                        <a:pt x="20" y="0"/>
                        <a:pt x="4" y="8"/>
                        <a:pt x="0"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8" name="Freeform 28"/>
                <p:cNvSpPr>
                  <a:spLocks/>
                </p:cNvSpPr>
                <p:nvPr/>
              </p:nvSpPr>
              <p:spPr bwMode="gray">
                <a:xfrm>
                  <a:off x="4176" y="3030"/>
                  <a:ext cx="46" cy="42"/>
                </a:xfrm>
                <a:custGeom>
                  <a:avLst/>
                  <a:gdLst>
                    <a:gd name="T0" fmla="*/ 7 w 60"/>
                    <a:gd name="T1" fmla="*/ 0 h 49"/>
                    <a:gd name="T2" fmla="*/ 0 w 60"/>
                    <a:gd name="T3" fmla="*/ 15 h 49"/>
                    <a:gd name="T4" fmla="*/ 21 w 60"/>
                    <a:gd name="T5" fmla="*/ 28 h 49"/>
                    <a:gd name="T6" fmla="*/ 32 w 60"/>
                    <a:gd name="T7" fmla="*/ 39 h 49"/>
                    <a:gd name="T8" fmla="*/ 46 w 60"/>
                    <a:gd name="T9" fmla="*/ 36 h 49"/>
                    <a:gd name="T10" fmla="*/ 38 w 60"/>
                    <a:gd name="T11" fmla="*/ 21 h 49"/>
                    <a:gd name="T12" fmla="*/ 21 w 60"/>
                    <a:gd name="T13" fmla="*/ 3 h 49"/>
                    <a:gd name="T14" fmla="*/ 15 w 60"/>
                    <a:gd name="T15" fmla="*/ 14 h 49"/>
                    <a:gd name="T16" fmla="*/ 7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9"/>
                    <a:gd name="T29" fmla="*/ 60 w 60"/>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79" name="Freeform 29"/>
                <p:cNvSpPr>
                  <a:spLocks/>
                </p:cNvSpPr>
                <p:nvPr/>
              </p:nvSpPr>
              <p:spPr bwMode="gray">
                <a:xfrm>
                  <a:off x="4247" y="3100"/>
                  <a:ext cx="24" cy="33"/>
                </a:xfrm>
                <a:custGeom>
                  <a:avLst/>
                  <a:gdLst>
                    <a:gd name="T0" fmla="*/ 21 w 32"/>
                    <a:gd name="T1" fmla="*/ 0 h 44"/>
                    <a:gd name="T2" fmla="*/ 7 w 32"/>
                    <a:gd name="T3" fmla="*/ 8 h 44"/>
                    <a:gd name="T4" fmla="*/ 9 w 32"/>
                    <a:gd name="T5" fmla="*/ 24 h 44"/>
                    <a:gd name="T6" fmla="*/ 18 w 32"/>
                    <a:gd name="T7" fmla="*/ 27 h 44"/>
                    <a:gd name="T8" fmla="*/ 21 w 32"/>
                    <a:gd name="T9" fmla="*/ 0 h 44"/>
                    <a:gd name="T10" fmla="*/ 0 60000 65536"/>
                    <a:gd name="T11" fmla="*/ 0 60000 65536"/>
                    <a:gd name="T12" fmla="*/ 0 60000 65536"/>
                    <a:gd name="T13" fmla="*/ 0 60000 65536"/>
                    <a:gd name="T14" fmla="*/ 0 60000 65536"/>
                    <a:gd name="T15" fmla="*/ 0 w 32"/>
                    <a:gd name="T16" fmla="*/ 0 h 44"/>
                    <a:gd name="T17" fmla="*/ 32 w 32"/>
                    <a:gd name="T18" fmla="*/ 44 h 44"/>
                  </a:gdLst>
                  <a:ahLst/>
                  <a:cxnLst>
                    <a:cxn ang="T10">
                      <a:pos x="T0" y="T1"/>
                    </a:cxn>
                    <a:cxn ang="T11">
                      <a:pos x="T2" y="T3"/>
                    </a:cxn>
                    <a:cxn ang="T12">
                      <a:pos x="T4" y="T5"/>
                    </a:cxn>
                    <a:cxn ang="T13">
                      <a:pos x="T6" y="T7"/>
                    </a:cxn>
                    <a:cxn ang="T14">
                      <a:pos x="T8" y="T9"/>
                    </a:cxn>
                  </a:cxnLst>
                  <a:rect l="T15" t="T16" r="T17" b="T18"/>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0" name="Freeform 30"/>
                <p:cNvSpPr>
                  <a:spLocks/>
                </p:cNvSpPr>
                <p:nvPr/>
              </p:nvSpPr>
              <p:spPr bwMode="gray">
                <a:xfrm>
                  <a:off x="4520" y="3058"/>
                  <a:ext cx="42" cy="47"/>
                </a:xfrm>
                <a:custGeom>
                  <a:avLst/>
                  <a:gdLst>
                    <a:gd name="T0" fmla="*/ 5 w 61"/>
                    <a:gd name="T1" fmla="*/ 0 h 63"/>
                    <a:gd name="T2" fmla="*/ 0 w 61"/>
                    <a:gd name="T3" fmla="*/ 10 h 63"/>
                    <a:gd name="T4" fmla="*/ 17 w 61"/>
                    <a:gd name="T5" fmla="*/ 26 h 63"/>
                    <a:gd name="T6" fmla="*/ 25 w 61"/>
                    <a:gd name="T7" fmla="*/ 40 h 63"/>
                    <a:gd name="T8" fmla="*/ 32 w 61"/>
                    <a:gd name="T9" fmla="*/ 47 h 63"/>
                    <a:gd name="T10" fmla="*/ 42 w 61"/>
                    <a:gd name="T11" fmla="*/ 42 h 63"/>
                    <a:gd name="T12" fmla="*/ 23 w 61"/>
                    <a:gd name="T13" fmla="*/ 13 h 63"/>
                    <a:gd name="T14" fmla="*/ 5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63"/>
                    <a:gd name="T26" fmla="*/ 61 w 6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1" name="Freeform 31"/>
                <p:cNvSpPr>
                  <a:spLocks/>
                </p:cNvSpPr>
                <p:nvPr/>
              </p:nvSpPr>
              <p:spPr bwMode="gray">
                <a:xfrm>
                  <a:off x="4113" y="3117"/>
                  <a:ext cx="47" cy="50"/>
                </a:xfrm>
                <a:custGeom>
                  <a:avLst/>
                  <a:gdLst>
                    <a:gd name="T0" fmla="*/ 22 w 61"/>
                    <a:gd name="T1" fmla="*/ 5 h 67"/>
                    <a:gd name="T2" fmla="*/ 23 w 61"/>
                    <a:gd name="T3" fmla="*/ 25 h 67"/>
                    <a:gd name="T4" fmla="*/ 12 w 61"/>
                    <a:gd name="T5" fmla="*/ 32 h 67"/>
                    <a:gd name="T6" fmla="*/ 17 w 61"/>
                    <a:gd name="T7" fmla="*/ 50 h 67"/>
                    <a:gd name="T8" fmla="*/ 37 w 61"/>
                    <a:gd name="T9" fmla="*/ 43 h 67"/>
                    <a:gd name="T10" fmla="*/ 46 w 61"/>
                    <a:gd name="T11" fmla="*/ 35 h 67"/>
                    <a:gd name="T12" fmla="*/ 39 w 61"/>
                    <a:gd name="T13" fmla="*/ 21 h 67"/>
                    <a:gd name="T14" fmla="*/ 44 w 61"/>
                    <a:gd name="T15" fmla="*/ 10 h 67"/>
                    <a:gd name="T16" fmla="*/ 42 w 61"/>
                    <a:gd name="T17" fmla="*/ 1 h 67"/>
                    <a:gd name="T18" fmla="*/ 35 w 61"/>
                    <a:gd name="T19" fmla="*/ 3 h 67"/>
                    <a:gd name="T20" fmla="*/ 39 w 61"/>
                    <a:gd name="T21" fmla="*/ 4 h 67"/>
                    <a:gd name="T22" fmla="*/ 38 w 61"/>
                    <a:gd name="T23" fmla="*/ 12 h 67"/>
                    <a:gd name="T24" fmla="*/ 33 w 61"/>
                    <a:gd name="T25" fmla="*/ 17 h 67"/>
                    <a:gd name="T26" fmla="*/ 22 w 61"/>
                    <a:gd name="T27" fmla="*/ 5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67"/>
                    <a:gd name="T44" fmla="*/ 61 w 61"/>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2" name="Freeform 32"/>
                <p:cNvSpPr>
                  <a:spLocks/>
                </p:cNvSpPr>
                <p:nvPr/>
              </p:nvSpPr>
              <p:spPr bwMode="gray">
                <a:xfrm>
                  <a:off x="4063" y="3136"/>
                  <a:ext cx="33" cy="27"/>
                </a:xfrm>
                <a:custGeom>
                  <a:avLst/>
                  <a:gdLst>
                    <a:gd name="T0" fmla="*/ 16 w 43"/>
                    <a:gd name="T1" fmla="*/ 2 h 36"/>
                    <a:gd name="T2" fmla="*/ 5 w 43"/>
                    <a:gd name="T3" fmla="*/ 4 h 36"/>
                    <a:gd name="T4" fmla="*/ 25 w 43"/>
                    <a:gd name="T5" fmla="*/ 27 h 36"/>
                    <a:gd name="T6" fmla="*/ 32 w 43"/>
                    <a:gd name="T7" fmla="*/ 22 h 36"/>
                    <a:gd name="T8" fmla="*/ 16 w 43"/>
                    <a:gd name="T9" fmla="*/ 2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3" name="Freeform 33"/>
                <p:cNvSpPr>
                  <a:spLocks/>
                </p:cNvSpPr>
                <p:nvPr/>
              </p:nvSpPr>
              <p:spPr bwMode="gray">
                <a:xfrm>
                  <a:off x="4041" y="3107"/>
                  <a:ext cx="25" cy="31"/>
                </a:xfrm>
                <a:custGeom>
                  <a:avLst/>
                  <a:gdLst>
                    <a:gd name="T0" fmla="*/ 16 w 32"/>
                    <a:gd name="T1" fmla="*/ 0 h 41"/>
                    <a:gd name="T2" fmla="*/ 0 w 32"/>
                    <a:gd name="T3" fmla="*/ 20 h 41"/>
                    <a:gd name="T4" fmla="*/ 13 w 32"/>
                    <a:gd name="T5" fmla="*/ 18 h 41"/>
                    <a:gd name="T6" fmla="*/ 15 w 32"/>
                    <a:gd name="T7" fmla="*/ 22 h 41"/>
                    <a:gd name="T8" fmla="*/ 13 w 32"/>
                    <a:gd name="T9" fmla="*/ 26 h 41"/>
                    <a:gd name="T10" fmla="*/ 23 w 32"/>
                    <a:gd name="T11" fmla="*/ 16 h 41"/>
                    <a:gd name="T12" fmla="*/ 19 w 32"/>
                    <a:gd name="T13" fmla="*/ 7 h 41"/>
                    <a:gd name="T14" fmla="*/ 16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1"/>
                    <a:gd name="T26" fmla="*/ 32 w 32"/>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4" name="Freeform 34"/>
                <p:cNvSpPr>
                  <a:spLocks/>
                </p:cNvSpPr>
                <p:nvPr/>
              </p:nvSpPr>
              <p:spPr bwMode="gray">
                <a:xfrm>
                  <a:off x="4073" y="3118"/>
                  <a:ext cx="33" cy="24"/>
                </a:xfrm>
                <a:custGeom>
                  <a:avLst/>
                  <a:gdLst>
                    <a:gd name="T0" fmla="*/ 15 w 45"/>
                    <a:gd name="T1" fmla="*/ 0 h 32"/>
                    <a:gd name="T2" fmla="*/ 0 w 45"/>
                    <a:gd name="T3" fmla="*/ 5 h 32"/>
                    <a:gd name="T4" fmla="*/ 20 w 45"/>
                    <a:gd name="T5" fmla="*/ 23 h 32"/>
                    <a:gd name="T6" fmla="*/ 33 w 45"/>
                    <a:gd name="T7" fmla="*/ 18 h 32"/>
                    <a:gd name="T8" fmla="*/ 16 w 45"/>
                    <a:gd name="T9" fmla="*/ 7 h 32"/>
                    <a:gd name="T10" fmla="*/ 15 w 45"/>
                    <a:gd name="T11" fmla="*/ 0 h 32"/>
                    <a:gd name="T12" fmla="*/ 0 60000 65536"/>
                    <a:gd name="T13" fmla="*/ 0 60000 65536"/>
                    <a:gd name="T14" fmla="*/ 0 60000 65536"/>
                    <a:gd name="T15" fmla="*/ 0 60000 65536"/>
                    <a:gd name="T16" fmla="*/ 0 60000 65536"/>
                    <a:gd name="T17" fmla="*/ 0 60000 65536"/>
                    <a:gd name="T18" fmla="*/ 0 w 45"/>
                    <a:gd name="T19" fmla="*/ 0 h 32"/>
                    <a:gd name="T20" fmla="*/ 45 w 4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5" name="Freeform 35"/>
                <p:cNvSpPr>
                  <a:spLocks/>
                </p:cNvSpPr>
                <p:nvPr/>
              </p:nvSpPr>
              <p:spPr bwMode="gray">
                <a:xfrm>
                  <a:off x="4026" y="2787"/>
                  <a:ext cx="28" cy="55"/>
                </a:xfrm>
                <a:custGeom>
                  <a:avLst/>
                  <a:gdLst>
                    <a:gd name="T0" fmla="*/ 24 w 35"/>
                    <a:gd name="T1" fmla="*/ 0 h 74"/>
                    <a:gd name="T2" fmla="*/ 17 w 35"/>
                    <a:gd name="T3" fmla="*/ 11 h 74"/>
                    <a:gd name="T4" fmla="*/ 7 w 35"/>
                    <a:gd name="T5" fmla="*/ 27 h 74"/>
                    <a:gd name="T6" fmla="*/ 0 w 35"/>
                    <a:gd name="T7" fmla="*/ 44 h 74"/>
                    <a:gd name="T8" fmla="*/ 6 w 35"/>
                    <a:gd name="T9" fmla="*/ 55 h 74"/>
                    <a:gd name="T10" fmla="*/ 16 w 35"/>
                    <a:gd name="T11" fmla="*/ 44 h 74"/>
                    <a:gd name="T12" fmla="*/ 28 w 35"/>
                    <a:gd name="T13" fmla="*/ 24 h 74"/>
                    <a:gd name="T14" fmla="*/ 24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74"/>
                    <a:gd name="T26" fmla="*/ 35 w 35"/>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6" name="Freeform 36"/>
                <p:cNvSpPr>
                  <a:spLocks/>
                </p:cNvSpPr>
                <p:nvPr/>
              </p:nvSpPr>
              <p:spPr bwMode="gray">
                <a:xfrm>
                  <a:off x="4078" y="2778"/>
                  <a:ext cx="25" cy="55"/>
                </a:xfrm>
                <a:custGeom>
                  <a:avLst/>
                  <a:gdLst>
                    <a:gd name="T0" fmla="*/ 13 w 25"/>
                    <a:gd name="T1" fmla="*/ 5 h 73"/>
                    <a:gd name="T2" fmla="*/ 4 w 25"/>
                    <a:gd name="T3" fmla="*/ 6 h 73"/>
                    <a:gd name="T4" fmla="*/ 0 w 25"/>
                    <a:gd name="T5" fmla="*/ 17 h 73"/>
                    <a:gd name="T6" fmla="*/ 15 w 25"/>
                    <a:gd name="T7" fmla="*/ 31 h 73"/>
                    <a:gd name="T8" fmla="*/ 25 w 25"/>
                    <a:gd name="T9" fmla="*/ 42 h 73"/>
                    <a:gd name="T10" fmla="*/ 16 w 25"/>
                    <a:gd name="T11" fmla="*/ 15 h 73"/>
                    <a:gd name="T12" fmla="*/ 13 w 25"/>
                    <a:gd name="T13" fmla="*/ 5 h 73"/>
                    <a:gd name="T14" fmla="*/ 0 60000 65536"/>
                    <a:gd name="T15" fmla="*/ 0 60000 65536"/>
                    <a:gd name="T16" fmla="*/ 0 60000 65536"/>
                    <a:gd name="T17" fmla="*/ 0 60000 65536"/>
                    <a:gd name="T18" fmla="*/ 0 60000 65536"/>
                    <a:gd name="T19" fmla="*/ 0 60000 65536"/>
                    <a:gd name="T20" fmla="*/ 0 60000 65536"/>
                    <a:gd name="T21" fmla="*/ 0 w 25"/>
                    <a:gd name="T22" fmla="*/ 0 h 73"/>
                    <a:gd name="T23" fmla="*/ 25 w 25"/>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7" name="Freeform 37"/>
                <p:cNvSpPr>
                  <a:spLocks/>
                </p:cNvSpPr>
                <p:nvPr/>
              </p:nvSpPr>
              <p:spPr bwMode="gray">
                <a:xfrm>
                  <a:off x="4101" y="2761"/>
                  <a:ext cx="5" cy="25"/>
                </a:xfrm>
                <a:custGeom>
                  <a:avLst/>
                  <a:gdLst>
                    <a:gd name="T0" fmla="*/ 4 w 14"/>
                    <a:gd name="T1" fmla="*/ 0 h 33"/>
                    <a:gd name="T2" fmla="*/ 0 w 14"/>
                    <a:gd name="T3" fmla="*/ 8 h 33"/>
                    <a:gd name="T4" fmla="*/ 4 w 14"/>
                    <a:gd name="T5" fmla="*/ 19 h 33"/>
                    <a:gd name="T6" fmla="*/ 4 w 14"/>
                    <a:gd name="T7" fmla="*/ 0 h 33"/>
                    <a:gd name="T8" fmla="*/ 0 60000 65536"/>
                    <a:gd name="T9" fmla="*/ 0 60000 65536"/>
                    <a:gd name="T10" fmla="*/ 0 60000 65536"/>
                    <a:gd name="T11" fmla="*/ 0 60000 65536"/>
                    <a:gd name="T12" fmla="*/ 0 w 14"/>
                    <a:gd name="T13" fmla="*/ 0 h 33"/>
                    <a:gd name="T14" fmla="*/ 14 w 14"/>
                    <a:gd name="T15" fmla="*/ 33 h 33"/>
                  </a:gdLst>
                  <a:ahLst/>
                  <a:cxnLst>
                    <a:cxn ang="T8">
                      <a:pos x="T0" y="T1"/>
                    </a:cxn>
                    <a:cxn ang="T9">
                      <a:pos x="T2" y="T3"/>
                    </a:cxn>
                    <a:cxn ang="T10">
                      <a:pos x="T4" y="T5"/>
                    </a:cxn>
                    <a:cxn ang="T11">
                      <a:pos x="T6" y="T7"/>
                    </a:cxn>
                  </a:cxnLst>
                  <a:rect l="T12" t="T13" r="T14" b="T15"/>
                  <a:pathLst>
                    <a:path w="14" h="33">
                      <a:moveTo>
                        <a:pt x="11" y="0"/>
                      </a:moveTo>
                      <a:cubicBezTo>
                        <a:pt x="7" y="3"/>
                        <a:pt x="5" y="7"/>
                        <a:pt x="1" y="10"/>
                      </a:cubicBezTo>
                      <a:cubicBezTo>
                        <a:pt x="2" y="18"/>
                        <a:pt x="0" y="33"/>
                        <a:pt x="11" y="25"/>
                      </a:cubicBezTo>
                      <a:cubicBezTo>
                        <a:pt x="14" y="15"/>
                        <a:pt x="5" y="4"/>
                        <a:pt x="11"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8" name="Freeform 38"/>
                <p:cNvSpPr>
                  <a:spLocks/>
                </p:cNvSpPr>
                <p:nvPr/>
              </p:nvSpPr>
              <p:spPr bwMode="gray">
                <a:xfrm>
                  <a:off x="4111" y="2773"/>
                  <a:ext cx="27" cy="48"/>
                </a:xfrm>
                <a:custGeom>
                  <a:avLst/>
                  <a:gdLst>
                    <a:gd name="T0" fmla="*/ 5 w 28"/>
                    <a:gd name="T1" fmla="*/ 0 h 64"/>
                    <a:gd name="T2" fmla="*/ 11 w 28"/>
                    <a:gd name="T3" fmla="*/ 10 h 64"/>
                    <a:gd name="T4" fmla="*/ 19 w 28"/>
                    <a:gd name="T5" fmla="*/ 16 h 64"/>
                    <a:gd name="T6" fmla="*/ 8 w 28"/>
                    <a:gd name="T7" fmla="*/ 29 h 64"/>
                    <a:gd name="T8" fmla="*/ 0 w 28"/>
                    <a:gd name="T9" fmla="*/ 42 h 64"/>
                    <a:gd name="T10" fmla="*/ 11 w 28"/>
                    <a:gd name="T11" fmla="*/ 43 h 64"/>
                    <a:gd name="T12" fmla="*/ 25 w 28"/>
                    <a:gd name="T13" fmla="*/ 19 h 64"/>
                    <a:gd name="T14" fmla="*/ 5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64"/>
                    <a:gd name="T26" fmla="*/ 28 w 28"/>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89" name="Freeform 39"/>
                <p:cNvSpPr>
                  <a:spLocks/>
                </p:cNvSpPr>
                <p:nvPr/>
              </p:nvSpPr>
              <p:spPr bwMode="gray">
                <a:xfrm>
                  <a:off x="3836" y="2842"/>
                  <a:ext cx="11" cy="27"/>
                </a:xfrm>
                <a:custGeom>
                  <a:avLst/>
                  <a:gdLst>
                    <a:gd name="T0" fmla="*/ 10 w 16"/>
                    <a:gd name="T1" fmla="*/ 2 h 36"/>
                    <a:gd name="T2" fmla="*/ 0 w 16"/>
                    <a:gd name="T3" fmla="*/ 5 h 36"/>
                    <a:gd name="T4" fmla="*/ 6 w 16"/>
                    <a:gd name="T5" fmla="*/ 16 h 36"/>
                    <a:gd name="T6" fmla="*/ 10 w 16"/>
                    <a:gd name="T7" fmla="*/ 2 h 36"/>
                    <a:gd name="T8" fmla="*/ 0 60000 65536"/>
                    <a:gd name="T9" fmla="*/ 0 60000 65536"/>
                    <a:gd name="T10" fmla="*/ 0 60000 65536"/>
                    <a:gd name="T11" fmla="*/ 0 60000 65536"/>
                    <a:gd name="T12" fmla="*/ 0 w 16"/>
                    <a:gd name="T13" fmla="*/ 0 h 36"/>
                    <a:gd name="T14" fmla="*/ 16 w 16"/>
                    <a:gd name="T15" fmla="*/ 36 h 36"/>
                  </a:gdLst>
                  <a:ahLst/>
                  <a:cxnLst>
                    <a:cxn ang="T8">
                      <a:pos x="T0" y="T1"/>
                    </a:cxn>
                    <a:cxn ang="T9">
                      <a:pos x="T2" y="T3"/>
                    </a:cxn>
                    <a:cxn ang="T10">
                      <a:pos x="T4" y="T5"/>
                    </a:cxn>
                    <a:cxn ang="T11">
                      <a:pos x="T6" y="T7"/>
                    </a:cxn>
                  </a:cxnLst>
                  <a:rect l="T12" t="T13" r="T14" b="T15"/>
                  <a:pathLst>
                    <a:path w="16" h="36">
                      <a:moveTo>
                        <a:pt x="14" y="3"/>
                      </a:moveTo>
                      <a:cubicBezTo>
                        <a:pt x="7" y="0"/>
                        <a:pt x="4" y="1"/>
                        <a:pt x="0" y="7"/>
                      </a:cubicBezTo>
                      <a:cubicBezTo>
                        <a:pt x="3" y="14"/>
                        <a:pt x="2" y="17"/>
                        <a:pt x="8" y="22"/>
                      </a:cubicBezTo>
                      <a:cubicBezTo>
                        <a:pt x="16" y="36"/>
                        <a:pt x="11" y="7"/>
                        <a:pt x="14" y="3"/>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0" name="Freeform 40"/>
                <p:cNvSpPr>
                  <a:spLocks/>
                </p:cNvSpPr>
                <p:nvPr/>
              </p:nvSpPr>
              <p:spPr bwMode="gray">
                <a:xfrm>
                  <a:off x="3825" y="2819"/>
                  <a:ext cx="11" cy="15"/>
                </a:xfrm>
                <a:custGeom>
                  <a:avLst/>
                  <a:gdLst>
                    <a:gd name="T0" fmla="*/ 8 w 13"/>
                    <a:gd name="T1" fmla="*/ 4 h 20"/>
                    <a:gd name="T2" fmla="*/ 1 w 13"/>
                    <a:gd name="T3" fmla="*/ 8 h 20"/>
                    <a:gd name="T4" fmla="*/ 8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1" name="Freeform 41"/>
                <p:cNvSpPr>
                  <a:spLocks/>
                </p:cNvSpPr>
                <p:nvPr/>
              </p:nvSpPr>
              <p:spPr bwMode="gray">
                <a:xfrm>
                  <a:off x="3821" y="2801"/>
                  <a:ext cx="12" cy="14"/>
                </a:xfrm>
                <a:custGeom>
                  <a:avLst/>
                  <a:gdLst>
                    <a:gd name="T0" fmla="*/ 7 w 16"/>
                    <a:gd name="T1" fmla="*/ 4 h 19"/>
                    <a:gd name="T2" fmla="*/ 0 w 16"/>
                    <a:gd name="T3" fmla="*/ 7 h 19"/>
                    <a:gd name="T4" fmla="*/ 9 w 16"/>
                    <a:gd name="T5" fmla="*/ 14 h 19"/>
                    <a:gd name="T6" fmla="*/ 7 w 16"/>
                    <a:gd name="T7" fmla="*/ 4 h 19"/>
                    <a:gd name="T8" fmla="*/ 0 60000 65536"/>
                    <a:gd name="T9" fmla="*/ 0 60000 65536"/>
                    <a:gd name="T10" fmla="*/ 0 60000 65536"/>
                    <a:gd name="T11" fmla="*/ 0 60000 65536"/>
                    <a:gd name="T12" fmla="*/ 0 w 16"/>
                    <a:gd name="T13" fmla="*/ 0 h 19"/>
                    <a:gd name="T14" fmla="*/ 16 w 16"/>
                    <a:gd name="T15" fmla="*/ 19 h 19"/>
                  </a:gdLst>
                  <a:ahLst/>
                  <a:cxnLst>
                    <a:cxn ang="T8">
                      <a:pos x="T0" y="T1"/>
                    </a:cxn>
                    <a:cxn ang="T9">
                      <a:pos x="T2" y="T3"/>
                    </a:cxn>
                    <a:cxn ang="T10">
                      <a:pos x="T4" y="T5"/>
                    </a:cxn>
                    <a:cxn ang="T11">
                      <a:pos x="T6" y="T7"/>
                    </a:cxn>
                  </a:cxnLst>
                  <a:rect l="T12" t="T13" r="T14" b="T15"/>
                  <a:pathLst>
                    <a:path w="16" h="19">
                      <a:moveTo>
                        <a:pt x="10" y="5"/>
                      </a:moveTo>
                      <a:cubicBezTo>
                        <a:pt x="4" y="0"/>
                        <a:pt x="1" y="3"/>
                        <a:pt x="0" y="10"/>
                      </a:cubicBezTo>
                      <a:cubicBezTo>
                        <a:pt x="4" y="15"/>
                        <a:pt x="7" y="16"/>
                        <a:pt x="12" y="19"/>
                      </a:cubicBezTo>
                      <a:cubicBezTo>
                        <a:pt x="16" y="12"/>
                        <a:pt x="14"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2" name="Freeform 42"/>
                <p:cNvSpPr>
                  <a:spLocks/>
                </p:cNvSpPr>
                <p:nvPr/>
              </p:nvSpPr>
              <p:spPr bwMode="gray">
                <a:xfrm>
                  <a:off x="3842" y="2768"/>
                  <a:ext cx="6" cy="19"/>
                </a:xfrm>
                <a:custGeom>
                  <a:avLst/>
                  <a:gdLst>
                    <a:gd name="T0" fmla="*/ 3 w 14"/>
                    <a:gd name="T1" fmla="*/ 0 h 25"/>
                    <a:gd name="T2" fmla="*/ 0 w 14"/>
                    <a:gd name="T3" fmla="*/ 10 h 25"/>
                    <a:gd name="T4" fmla="*/ 5 w 14"/>
                    <a:gd name="T5" fmla="*/ 18 h 25"/>
                    <a:gd name="T6" fmla="*/ 3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3" name="Freeform 43"/>
                <p:cNvSpPr>
                  <a:spLocks/>
                </p:cNvSpPr>
                <p:nvPr/>
              </p:nvSpPr>
              <p:spPr bwMode="gray">
                <a:xfrm>
                  <a:off x="3811" y="2786"/>
                  <a:ext cx="11" cy="13"/>
                </a:xfrm>
                <a:custGeom>
                  <a:avLst/>
                  <a:gdLst>
                    <a:gd name="T0" fmla="*/ 6 w 22"/>
                    <a:gd name="T1" fmla="*/ 0 h 18"/>
                    <a:gd name="T2" fmla="*/ 10 w 22"/>
                    <a:gd name="T3" fmla="*/ 13 h 18"/>
                    <a:gd name="T4" fmla="*/ 7 w 22"/>
                    <a:gd name="T5" fmla="*/ 4 h 18"/>
                    <a:gd name="T6" fmla="*/ 6 w 22"/>
                    <a:gd name="T7" fmla="*/ 0 h 18"/>
                    <a:gd name="T8" fmla="*/ 0 60000 65536"/>
                    <a:gd name="T9" fmla="*/ 0 60000 65536"/>
                    <a:gd name="T10" fmla="*/ 0 60000 65536"/>
                    <a:gd name="T11" fmla="*/ 0 60000 65536"/>
                    <a:gd name="T12" fmla="*/ 0 w 22"/>
                    <a:gd name="T13" fmla="*/ 0 h 18"/>
                    <a:gd name="T14" fmla="*/ 22 w 22"/>
                    <a:gd name="T15" fmla="*/ 18 h 18"/>
                  </a:gdLst>
                  <a:ahLst/>
                  <a:cxnLst>
                    <a:cxn ang="T8">
                      <a:pos x="T0" y="T1"/>
                    </a:cxn>
                    <a:cxn ang="T9">
                      <a:pos x="T2" y="T3"/>
                    </a:cxn>
                    <a:cxn ang="T10">
                      <a:pos x="T4" y="T5"/>
                    </a:cxn>
                    <a:cxn ang="T11">
                      <a:pos x="T6" y="T7"/>
                    </a:cxn>
                  </a:cxnLst>
                  <a:rect l="T12" t="T13" r="T14" b="T15"/>
                  <a:pathLst>
                    <a:path w="22" h="18">
                      <a:moveTo>
                        <a:pt x="13" y="0"/>
                      </a:moveTo>
                      <a:cubicBezTo>
                        <a:pt x="0" y="8"/>
                        <a:pt x="9" y="12"/>
                        <a:pt x="19" y="18"/>
                      </a:cubicBezTo>
                      <a:cubicBezTo>
                        <a:pt x="20" y="11"/>
                        <a:pt x="22" y="8"/>
                        <a:pt x="14" y="6"/>
                      </a:cubicBezTo>
                      <a:cubicBezTo>
                        <a:pt x="9" y="3"/>
                        <a:pt x="9" y="5"/>
                        <a:pt x="1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4" name="Freeform 44"/>
                <p:cNvSpPr>
                  <a:spLocks/>
                </p:cNvSpPr>
                <p:nvPr/>
              </p:nvSpPr>
              <p:spPr bwMode="gray">
                <a:xfrm>
                  <a:off x="4668" y="3407"/>
                  <a:ext cx="46" cy="59"/>
                </a:xfrm>
                <a:custGeom>
                  <a:avLst/>
                  <a:gdLst>
                    <a:gd name="T0" fmla="*/ 8 w 60"/>
                    <a:gd name="T1" fmla="*/ 5 h 81"/>
                    <a:gd name="T2" fmla="*/ 2 w 60"/>
                    <a:gd name="T3" fmla="*/ 13 h 81"/>
                    <a:gd name="T4" fmla="*/ 12 w 60"/>
                    <a:gd name="T5" fmla="*/ 28 h 81"/>
                    <a:gd name="T6" fmla="*/ 21 w 60"/>
                    <a:gd name="T7" fmla="*/ 39 h 81"/>
                    <a:gd name="T8" fmla="*/ 31 w 60"/>
                    <a:gd name="T9" fmla="*/ 46 h 81"/>
                    <a:gd name="T10" fmla="*/ 39 w 60"/>
                    <a:gd name="T11" fmla="*/ 59 h 81"/>
                    <a:gd name="T12" fmla="*/ 40 w 60"/>
                    <a:gd name="T13" fmla="*/ 42 h 81"/>
                    <a:gd name="T14" fmla="*/ 33 w 60"/>
                    <a:gd name="T15" fmla="*/ 27 h 81"/>
                    <a:gd name="T16" fmla="*/ 19 w 60"/>
                    <a:gd name="T17" fmla="*/ 13 h 81"/>
                    <a:gd name="T18" fmla="*/ 8 w 60"/>
                    <a:gd name="T19" fmla="*/ 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81"/>
                    <a:gd name="T32" fmla="*/ 60 w 60"/>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5" name="Freeform 45"/>
                <p:cNvSpPr>
                  <a:spLocks/>
                </p:cNvSpPr>
                <p:nvPr/>
              </p:nvSpPr>
              <p:spPr bwMode="gray">
                <a:xfrm>
                  <a:off x="4905" y="3358"/>
                  <a:ext cx="54" cy="51"/>
                </a:xfrm>
                <a:custGeom>
                  <a:avLst/>
                  <a:gdLst>
                    <a:gd name="T0" fmla="*/ 21 w 71"/>
                    <a:gd name="T1" fmla="*/ 19 h 61"/>
                    <a:gd name="T2" fmla="*/ 10 w 71"/>
                    <a:gd name="T3" fmla="*/ 27 h 61"/>
                    <a:gd name="T4" fmla="*/ 1 w 71"/>
                    <a:gd name="T5" fmla="*/ 37 h 61"/>
                    <a:gd name="T6" fmla="*/ 10 w 71"/>
                    <a:gd name="T7" fmla="*/ 49 h 61"/>
                    <a:gd name="T8" fmla="*/ 21 w 71"/>
                    <a:gd name="T9" fmla="*/ 37 h 61"/>
                    <a:gd name="T10" fmla="*/ 30 w 71"/>
                    <a:gd name="T11" fmla="*/ 19 h 61"/>
                    <a:gd name="T12" fmla="*/ 42 w 71"/>
                    <a:gd name="T13" fmla="*/ 0 h 61"/>
                    <a:gd name="T14" fmla="*/ 54 w 71"/>
                    <a:gd name="T15" fmla="*/ 9 h 61"/>
                    <a:gd name="T16" fmla="*/ 27 w 71"/>
                    <a:gd name="T17" fmla="*/ 19 h 61"/>
                    <a:gd name="T18" fmla="*/ 21 w 71"/>
                    <a:gd name="T19" fmla="*/ 19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61"/>
                    <a:gd name="T32" fmla="*/ 71 w 7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6" name="Freeform 46"/>
                <p:cNvSpPr>
                  <a:spLocks/>
                </p:cNvSpPr>
                <p:nvPr/>
              </p:nvSpPr>
              <p:spPr bwMode="gray">
                <a:xfrm>
                  <a:off x="4741" y="3333"/>
                  <a:ext cx="17" cy="23"/>
                </a:xfrm>
                <a:custGeom>
                  <a:avLst/>
                  <a:gdLst>
                    <a:gd name="T0" fmla="*/ 7 w 23"/>
                    <a:gd name="T1" fmla="*/ 0 h 30"/>
                    <a:gd name="T2" fmla="*/ 0 w 23"/>
                    <a:gd name="T3" fmla="*/ 11 h 30"/>
                    <a:gd name="T4" fmla="*/ 9 w 23"/>
                    <a:gd name="T5" fmla="*/ 23 h 30"/>
                    <a:gd name="T6" fmla="*/ 7 w 23"/>
                    <a:gd name="T7" fmla="*/ 0 h 30"/>
                    <a:gd name="T8" fmla="*/ 0 60000 65536"/>
                    <a:gd name="T9" fmla="*/ 0 60000 65536"/>
                    <a:gd name="T10" fmla="*/ 0 60000 65536"/>
                    <a:gd name="T11" fmla="*/ 0 60000 65536"/>
                    <a:gd name="T12" fmla="*/ 0 w 23"/>
                    <a:gd name="T13" fmla="*/ 0 h 30"/>
                    <a:gd name="T14" fmla="*/ 23 w 23"/>
                    <a:gd name="T15" fmla="*/ 30 h 30"/>
                  </a:gdLst>
                  <a:ahLst/>
                  <a:cxnLst>
                    <a:cxn ang="T8">
                      <a:pos x="T0" y="T1"/>
                    </a:cxn>
                    <a:cxn ang="T9">
                      <a:pos x="T2" y="T3"/>
                    </a:cxn>
                    <a:cxn ang="T10">
                      <a:pos x="T4" y="T5"/>
                    </a:cxn>
                    <a:cxn ang="T11">
                      <a:pos x="T6" y="T7"/>
                    </a:cxn>
                  </a:cxnLst>
                  <a:rect l="T12" t="T13" r="T14" b="T15"/>
                  <a:pathLst>
                    <a:path w="23" h="30">
                      <a:moveTo>
                        <a:pt x="9" y="0"/>
                      </a:moveTo>
                      <a:cubicBezTo>
                        <a:pt x="8" y="7"/>
                        <a:pt x="3" y="8"/>
                        <a:pt x="0" y="14"/>
                      </a:cubicBezTo>
                      <a:cubicBezTo>
                        <a:pt x="3" y="21"/>
                        <a:pt x="8" y="24"/>
                        <a:pt x="12" y="30"/>
                      </a:cubicBezTo>
                      <a:cubicBezTo>
                        <a:pt x="23" y="15"/>
                        <a:pt x="4" y="9"/>
                        <a:pt x="9"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7" name="Freeform 47"/>
                <p:cNvSpPr>
                  <a:spLocks/>
                </p:cNvSpPr>
                <p:nvPr/>
              </p:nvSpPr>
              <p:spPr bwMode="gray">
                <a:xfrm>
                  <a:off x="4732" y="3311"/>
                  <a:ext cx="21" cy="17"/>
                </a:xfrm>
                <a:custGeom>
                  <a:avLst/>
                  <a:gdLst>
                    <a:gd name="T0" fmla="*/ 15 w 26"/>
                    <a:gd name="T1" fmla="*/ 0 h 23"/>
                    <a:gd name="T2" fmla="*/ 0 w 26"/>
                    <a:gd name="T3" fmla="*/ 10 h 23"/>
                    <a:gd name="T4" fmla="*/ 17 w 26"/>
                    <a:gd name="T5" fmla="*/ 15 h 23"/>
                    <a:gd name="T6" fmla="*/ 15 w 26"/>
                    <a:gd name="T7" fmla="*/ 0 h 23"/>
                    <a:gd name="T8" fmla="*/ 0 60000 65536"/>
                    <a:gd name="T9" fmla="*/ 0 60000 65536"/>
                    <a:gd name="T10" fmla="*/ 0 60000 65536"/>
                    <a:gd name="T11" fmla="*/ 0 60000 65536"/>
                    <a:gd name="T12" fmla="*/ 0 w 26"/>
                    <a:gd name="T13" fmla="*/ 0 h 23"/>
                    <a:gd name="T14" fmla="*/ 26 w 26"/>
                    <a:gd name="T15" fmla="*/ 23 h 23"/>
                  </a:gdLst>
                  <a:ahLst/>
                  <a:cxnLst>
                    <a:cxn ang="T8">
                      <a:pos x="T0" y="T1"/>
                    </a:cxn>
                    <a:cxn ang="T9">
                      <a:pos x="T2" y="T3"/>
                    </a:cxn>
                    <a:cxn ang="T10">
                      <a:pos x="T4" y="T5"/>
                    </a:cxn>
                    <a:cxn ang="T11">
                      <a:pos x="T6" y="T7"/>
                    </a:cxn>
                  </a:cxnLst>
                  <a:rect l="T12" t="T13" r="T14" b="T15"/>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8" name="Freeform 48"/>
                <p:cNvSpPr>
                  <a:spLocks/>
                </p:cNvSpPr>
                <p:nvPr/>
              </p:nvSpPr>
              <p:spPr bwMode="gray">
                <a:xfrm>
                  <a:off x="4576" y="3118"/>
                  <a:ext cx="24" cy="33"/>
                </a:xfrm>
                <a:custGeom>
                  <a:avLst/>
                  <a:gdLst>
                    <a:gd name="T0" fmla="*/ 21 w 32"/>
                    <a:gd name="T1" fmla="*/ 0 h 44"/>
                    <a:gd name="T2" fmla="*/ 7 w 32"/>
                    <a:gd name="T3" fmla="*/ 8 h 44"/>
                    <a:gd name="T4" fmla="*/ 9 w 32"/>
                    <a:gd name="T5" fmla="*/ 24 h 44"/>
                    <a:gd name="T6" fmla="*/ 18 w 32"/>
                    <a:gd name="T7" fmla="*/ 27 h 44"/>
                    <a:gd name="T8" fmla="*/ 21 w 32"/>
                    <a:gd name="T9" fmla="*/ 0 h 44"/>
                    <a:gd name="T10" fmla="*/ 0 60000 65536"/>
                    <a:gd name="T11" fmla="*/ 0 60000 65536"/>
                    <a:gd name="T12" fmla="*/ 0 60000 65536"/>
                    <a:gd name="T13" fmla="*/ 0 60000 65536"/>
                    <a:gd name="T14" fmla="*/ 0 60000 65536"/>
                    <a:gd name="T15" fmla="*/ 0 w 32"/>
                    <a:gd name="T16" fmla="*/ 0 h 44"/>
                    <a:gd name="T17" fmla="*/ 32 w 32"/>
                    <a:gd name="T18" fmla="*/ 44 h 44"/>
                  </a:gdLst>
                  <a:ahLst/>
                  <a:cxnLst>
                    <a:cxn ang="T10">
                      <a:pos x="T0" y="T1"/>
                    </a:cxn>
                    <a:cxn ang="T11">
                      <a:pos x="T2" y="T3"/>
                    </a:cxn>
                    <a:cxn ang="T12">
                      <a:pos x="T4" y="T5"/>
                    </a:cxn>
                    <a:cxn ang="T13">
                      <a:pos x="T6" y="T7"/>
                    </a:cxn>
                    <a:cxn ang="T14">
                      <a:pos x="T8" y="T9"/>
                    </a:cxn>
                  </a:cxnLst>
                  <a:rect l="T15" t="T16" r="T17" b="T18"/>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99" name="Freeform 49"/>
                <p:cNvSpPr>
                  <a:spLocks/>
                </p:cNvSpPr>
                <p:nvPr/>
              </p:nvSpPr>
              <p:spPr bwMode="gray">
                <a:xfrm>
                  <a:off x="4610" y="3161"/>
                  <a:ext cx="27" cy="32"/>
                </a:xfrm>
                <a:custGeom>
                  <a:avLst/>
                  <a:gdLst>
                    <a:gd name="T0" fmla="*/ 24 w 34"/>
                    <a:gd name="T1" fmla="*/ 0 h 44"/>
                    <a:gd name="T2" fmla="*/ 8 w 34"/>
                    <a:gd name="T3" fmla="*/ 7 h 44"/>
                    <a:gd name="T4" fmla="*/ 11 w 34"/>
                    <a:gd name="T5" fmla="*/ 23 h 44"/>
                    <a:gd name="T6" fmla="*/ 21 w 34"/>
                    <a:gd name="T7" fmla="*/ 26 h 44"/>
                    <a:gd name="T8" fmla="*/ 24 w 34"/>
                    <a:gd name="T9" fmla="*/ 0 h 44"/>
                    <a:gd name="T10" fmla="*/ 0 60000 65536"/>
                    <a:gd name="T11" fmla="*/ 0 60000 65536"/>
                    <a:gd name="T12" fmla="*/ 0 60000 65536"/>
                    <a:gd name="T13" fmla="*/ 0 60000 65536"/>
                    <a:gd name="T14" fmla="*/ 0 60000 65536"/>
                    <a:gd name="T15" fmla="*/ 0 w 34"/>
                    <a:gd name="T16" fmla="*/ 0 h 44"/>
                    <a:gd name="T17" fmla="*/ 34 w 34"/>
                    <a:gd name="T18" fmla="*/ 44 h 44"/>
                  </a:gdLst>
                  <a:ahLst/>
                  <a:cxnLst>
                    <a:cxn ang="T10">
                      <a:pos x="T0" y="T1"/>
                    </a:cxn>
                    <a:cxn ang="T11">
                      <a:pos x="T2" y="T3"/>
                    </a:cxn>
                    <a:cxn ang="T12">
                      <a:pos x="T4" y="T5"/>
                    </a:cxn>
                    <a:cxn ang="T13">
                      <a:pos x="T6" y="T7"/>
                    </a:cxn>
                    <a:cxn ang="T14">
                      <a:pos x="T8" y="T9"/>
                    </a:cxn>
                  </a:cxnLst>
                  <a:rect l="T15" t="T16" r="T17" b="T18"/>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0" name="Freeform 50"/>
                <p:cNvSpPr>
                  <a:spLocks/>
                </p:cNvSpPr>
                <p:nvPr/>
              </p:nvSpPr>
              <p:spPr bwMode="gray">
                <a:xfrm>
                  <a:off x="4638" y="3219"/>
                  <a:ext cx="29" cy="33"/>
                </a:xfrm>
                <a:custGeom>
                  <a:avLst/>
                  <a:gdLst>
                    <a:gd name="T0" fmla="*/ 26 w 38"/>
                    <a:gd name="T1" fmla="*/ 2 h 37"/>
                    <a:gd name="T2" fmla="*/ 8 w 38"/>
                    <a:gd name="T3" fmla="*/ 2 h 37"/>
                    <a:gd name="T4" fmla="*/ 11 w 38"/>
                    <a:gd name="T5" fmla="*/ 22 h 37"/>
                    <a:gd name="T6" fmla="*/ 20 w 38"/>
                    <a:gd name="T7" fmla="*/ 26 h 37"/>
                    <a:gd name="T8" fmla="*/ 26 w 38"/>
                    <a:gd name="T9" fmla="*/ 2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1" name="Freeform 51"/>
                <p:cNvSpPr>
                  <a:spLocks/>
                </p:cNvSpPr>
                <p:nvPr/>
              </p:nvSpPr>
              <p:spPr bwMode="gray">
                <a:xfrm>
                  <a:off x="4673" y="3213"/>
                  <a:ext cx="29" cy="31"/>
                </a:xfrm>
                <a:custGeom>
                  <a:avLst/>
                  <a:gdLst>
                    <a:gd name="T0" fmla="*/ 26 w 38"/>
                    <a:gd name="T1" fmla="*/ 2 h 34"/>
                    <a:gd name="T2" fmla="*/ 8 w 38"/>
                    <a:gd name="T3" fmla="*/ 2 h 34"/>
                    <a:gd name="T4" fmla="*/ 12 w 38"/>
                    <a:gd name="T5" fmla="*/ 20 h 34"/>
                    <a:gd name="T6" fmla="*/ 21 w 38"/>
                    <a:gd name="T7" fmla="*/ 20 h 34"/>
                    <a:gd name="T8" fmla="*/ 26 w 38"/>
                    <a:gd name="T9" fmla="*/ 2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2" name="Freeform 52"/>
                <p:cNvSpPr>
                  <a:spLocks/>
                </p:cNvSpPr>
                <p:nvPr/>
              </p:nvSpPr>
              <p:spPr bwMode="gray">
                <a:xfrm>
                  <a:off x="4663" y="3177"/>
                  <a:ext cx="26" cy="20"/>
                </a:xfrm>
                <a:custGeom>
                  <a:avLst/>
                  <a:gdLst>
                    <a:gd name="T0" fmla="*/ 23 w 35"/>
                    <a:gd name="T1" fmla="*/ 1 h 27"/>
                    <a:gd name="T2" fmla="*/ 7 w 35"/>
                    <a:gd name="T3" fmla="*/ 1 h 27"/>
                    <a:gd name="T4" fmla="*/ 10 w 35"/>
                    <a:gd name="T5" fmla="*/ 11 h 27"/>
                    <a:gd name="T6" fmla="*/ 19 w 35"/>
                    <a:gd name="T7" fmla="*/ 14 h 27"/>
                    <a:gd name="T8" fmla="*/ 23 w 35"/>
                    <a:gd name="T9" fmla="*/ 1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3" name="Freeform 53"/>
                <p:cNvSpPr>
                  <a:spLocks/>
                </p:cNvSpPr>
                <p:nvPr/>
              </p:nvSpPr>
              <p:spPr bwMode="gray">
                <a:xfrm>
                  <a:off x="4636" y="3153"/>
                  <a:ext cx="27" cy="34"/>
                </a:xfrm>
                <a:custGeom>
                  <a:avLst/>
                  <a:gdLst>
                    <a:gd name="T0" fmla="*/ 22 w 35"/>
                    <a:gd name="T1" fmla="*/ 12 h 47"/>
                    <a:gd name="T2" fmla="*/ 15 w 35"/>
                    <a:gd name="T3" fmla="*/ 1 h 47"/>
                    <a:gd name="T4" fmla="*/ 8 w 35"/>
                    <a:gd name="T5" fmla="*/ 18 h 47"/>
                    <a:gd name="T6" fmla="*/ 15 w 35"/>
                    <a:gd name="T7" fmla="*/ 25 h 47"/>
                    <a:gd name="T8" fmla="*/ 21 w 35"/>
                    <a:gd name="T9" fmla="*/ 21 h 47"/>
                    <a:gd name="T10" fmla="*/ 22 w 35"/>
                    <a:gd name="T11" fmla="*/ 12 h 47"/>
                    <a:gd name="T12" fmla="*/ 0 60000 65536"/>
                    <a:gd name="T13" fmla="*/ 0 60000 65536"/>
                    <a:gd name="T14" fmla="*/ 0 60000 65536"/>
                    <a:gd name="T15" fmla="*/ 0 60000 65536"/>
                    <a:gd name="T16" fmla="*/ 0 60000 65536"/>
                    <a:gd name="T17" fmla="*/ 0 60000 65536"/>
                    <a:gd name="T18" fmla="*/ 0 w 35"/>
                    <a:gd name="T19" fmla="*/ 0 h 47"/>
                    <a:gd name="T20" fmla="*/ 35 w 3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4" name="Freeform 54"/>
                <p:cNvSpPr>
                  <a:spLocks/>
                </p:cNvSpPr>
                <p:nvPr/>
              </p:nvSpPr>
              <p:spPr bwMode="gray">
                <a:xfrm>
                  <a:off x="4603" y="3137"/>
                  <a:ext cx="25" cy="26"/>
                </a:xfrm>
                <a:custGeom>
                  <a:avLst/>
                  <a:gdLst>
                    <a:gd name="T0" fmla="*/ 17 w 32"/>
                    <a:gd name="T1" fmla="*/ 7 h 35"/>
                    <a:gd name="T2" fmla="*/ 8 w 32"/>
                    <a:gd name="T3" fmla="*/ 1 h 35"/>
                    <a:gd name="T4" fmla="*/ 9 w 32"/>
                    <a:gd name="T5" fmla="*/ 17 h 35"/>
                    <a:gd name="T6" fmla="*/ 19 w 32"/>
                    <a:gd name="T7" fmla="*/ 20 h 35"/>
                    <a:gd name="T8" fmla="*/ 17 w 32"/>
                    <a:gd name="T9" fmla="*/ 7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5" name="Freeform 55"/>
                <p:cNvSpPr>
                  <a:spLocks/>
                </p:cNvSpPr>
                <p:nvPr/>
              </p:nvSpPr>
              <p:spPr bwMode="gray">
                <a:xfrm>
                  <a:off x="4644" y="3189"/>
                  <a:ext cx="25" cy="26"/>
                </a:xfrm>
                <a:custGeom>
                  <a:avLst/>
                  <a:gdLst>
                    <a:gd name="T0" fmla="*/ 17 w 32"/>
                    <a:gd name="T1" fmla="*/ 7 h 35"/>
                    <a:gd name="T2" fmla="*/ 8 w 32"/>
                    <a:gd name="T3" fmla="*/ 1 h 35"/>
                    <a:gd name="T4" fmla="*/ 9 w 32"/>
                    <a:gd name="T5" fmla="*/ 17 h 35"/>
                    <a:gd name="T6" fmla="*/ 19 w 32"/>
                    <a:gd name="T7" fmla="*/ 20 h 35"/>
                    <a:gd name="T8" fmla="*/ 17 w 32"/>
                    <a:gd name="T9" fmla="*/ 7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6" name="Freeform 56"/>
                <p:cNvSpPr>
                  <a:spLocks/>
                </p:cNvSpPr>
                <p:nvPr/>
              </p:nvSpPr>
              <p:spPr bwMode="gray">
                <a:xfrm>
                  <a:off x="3027" y="1823"/>
                  <a:ext cx="144" cy="107"/>
                </a:xfrm>
                <a:custGeom>
                  <a:avLst/>
                  <a:gdLst>
                    <a:gd name="T0" fmla="*/ 130 w 189"/>
                    <a:gd name="T1" fmla="*/ 3 h 144"/>
                    <a:gd name="T2" fmla="*/ 141 w 189"/>
                    <a:gd name="T3" fmla="*/ 3 h 144"/>
                    <a:gd name="T4" fmla="*/ 144 w 189"/>
                    <a:gd name="T5" fmla="*/ 12 h 144"/>
                    <a:gd name="T6" fmla="*/ 142 w 189"/>
                    <a:gd name="T7" fmla="*/ 18 h 144"/>
                    <a:gd name="T8" fmla="*/ 100 w 189"/>
                    <a:gd name="T9" fmla="*/ 33 h 144"/>
                    <a:gd name="T10" fmla="*/ 83 w 189"/>
                    <a:gd name="T11" fmla="*/ 43 h 144"/>
                    <a:gd name="T12" fmla="*/ 74 w 189"/>
                    <a:gd name="T13" fmla="*/ 46 h 144"/>
                    <a:gd name="T14" fmla="*/ 54 w 189"/>
                    <a:gd name="T15" fmla="*/ 61 h 144"/>
                    <a:gd name="T16" fmla="*/ 57 w 189"/>
                    <a:gd name="T17" fmla="*/ 68 h 144"/>
                    <a:gd name="T18" fmla="*/ 63 w 189"/>
                    <a:gd name="T19" fmla="*/ 86 h 144"/>
                    <a:gd name="T20" fmla="*/ 82 w 189"/>
                    <a:gd name="T21" fmla="*/ 94 h 144"/>
                    <a:gd name="T22" fmla="*/ 71 w 189"/>
                    <a:gd name="T23" fmla="*/ 104 h 144"/>
                    <a:gd name="T24" fmla="*/ 63 w 189"/>
                    <a:gd name="T25" fmla="*/ 97 h 144"/>
                    <a:gd name="T26" fmla="*/ 54 w 189"/>
                    <a:gd name="T27" fmla="*/ 100 h 144"/>
                    <a:gd name="T28" fmla="*/ 16 w 189"/>
                    <a:gd name="T29" fmla="*/ 91 h 144"/>
                    <a:gd name="T30" fmla="*/ 14 w 189"/>
                    <a:gd name="T31" fmla="*/ 79 h 144"/>
                    <a:gd name="T32" fmla="*/ 36 w 189"/>
                    <a:gd name="T33" fmla="*/ 67 h 144"/>
                    <a:gd name="T34" fmla="*/ 39 w 189"/>
                    <a:gd name="T35" fmla="*/ 56 h 144"/>
                    <a:gd name="T36" fmla="*/ 36 w 189"/>
                    <a:gd name="T37" fmla="*/ 48 h 144"/>
                    <a:gd name="T38" fmla="*/ 56 w 189"/>
                    <a:gd name="T39" fmla="*/ 34 h 144"/>
                    <a:gd name="T40" fmla="*/ 74 w 189"/>
                    <a:gd name="T41" fmla="*/ 27 h 144"/>
                    <a:gd name="T42" fmla="*/ 86 w 189"/>
                    <a:gd name="T43" fmla="*/ 18 h 144"/>
                    <a:gd name="T44" fmla="*/ 130 w 189"/>
                    <a:gd name="T45" fmla="*/ 3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144"/>
                    <a:gd name="T71" fmla="*/ 189 w 189"/>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7" name="Freeform 57"/>
                <p:cNvSpPr>
                  <a:spLocks/>
                </p:cNvSpPr>
                <p:nvPr/>
              </p:nvSpPr>
              <p:spPr bwMode="gray">
                <a:xfrm>
                  <a:off x="3113" y="1931"/>
                  <a:ext cx="41" cy="12"/>
                </a:xfrm>
                <a:custGeom>
                  <a:avLst/>
                  <a:gdLst>
                    <a:gd name="T0" fmla="*/ 19 w 53"/>
                    <a:gd name="T1" fmla="*/ 0 h 17"/>
                    <a:gd name="T2" fmla="*/ 9 w 53"/>
                    <a:gd name="T3" fmla="*/ 1 h 17"/>
                    <a:gd name="T4" fmla="*/ 25 w 53"/>
                    <a:gd name="T5" fmla="*/ 11 h 17"/>
                    <a:gd name="T6" fmla="*/ 34 w 53"/>
                    <a:gd name="T7" fmla="*/ 10 h 17"/>
                    <a:gd name="T8" fmla="*/ 19 w 53"/>
                    <a:gd name="T9" fmla="*/ 0 h 17"/>
                    <a:gd name="T10" fmla="*/ 0 60000 65536"/>
                    <a:gd name="T11" fmla="*/ 0 60000 65536"/>
                    <a:gd name="T12" fmla="*/ 0 60000 65536"/>
                    <a:gd name="T13" fmla="*/ 0 60000 65536"/>
                    <a:gd name="T14" fmla="*/ 0 60000 65536"/>
                    <a:gd name="T15" fmla="*/ 0 w 53"/>
                    <a:gd name="T16" fmla="*/ 0 h 17"/>
                    <a:gd name="T17" fmla="*/ 53 w 53"/>
                    <a:gd name="T18" fmla="*/ 17 h 17"/>
                  </a:gdLst>
                  <a:ahLst/>
                  <a:cxnLst>
                    <a:cxn ang="T10">
                      <a:pos x="T0" y="T1"/>
                    </a:cxn>
                    <a:cxn ang="T11">
                      <a:pos x="T2" y="T3"/>
                    </a:cxn>
                    <a:cxn ang="T12">
                      <a:pos x="T4" y="T5"/>
                    </a:cxn>
                    <a:cxn ang="T13">
                      <a:pos x="T6" y="T7"/>
                    </a:cxn>
                    <a:cxn ang="T14">
                      <a:pos x="T8" y="T9"/>
                    </a:cxn>
                  </a:cxnLst>
                  <a:rect l="T15" t="T16" r="T17" b="T18"/>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8" name="Freeform 58"/>
                <p:cNvSpPr>
                  <a:spLocks/>
                </p:cNvSpPr>
                <p:nvPr/>
              </p:nvSpPr>
              <p:spPr bwMode="gray">
                <a:xfrm>
                  <a:off x="3323" y="1776"/>
                  <a:ext cx="41" cy="28"/>
                </a:xfrm>
                <a:custGeom>
                  <a:avLst/>
                  <a:gdLst>
                    <a:gd name="T0" fmla="*/ 41 w 57"/>
                    <a:gd name="T1" fmla="*/ 3 h 37"/>
                    <a:gd name="T2" fmla="*/ 18 w 57"/>
                    <a:gd name="T3" fmla="*/ 18 h 37"/>
                    <a:gd name="T4" fmla="*/ 8 w 57"/>
                    <a:gd name="T5" fmla="*/ 26 h 37"/>
                    <a:gd name="T6" fmla="*/ 6 w 57"/>
                    <a:gd name="T7" fmla="*/ 3 h 37"/>
                    <a:gd name="T8" fmla="*/ 15 w 57"/>
                    <a:gd name="T9" fmla="*/ 0 h 37"/>
                    <a:gd name="T10" fmla="*/ 41 w 57"/>
                    <a:gd name="T11" fmla="*/ 3 h 37"/>
                    <a:gd name="T12" fmla="*/ 0 60000 65536"/>
                    <a:gd name="T13" fmla="*/ 0 60000 65536"/>
                    <a:gd name="T14" fmla="*/ 0 60000 65536"/>
                    <a:gd name="T15" fmla="*/ 0 60000 65536"/>
                    <a:gd name="T16" fmla="*/ 0 60000 65536"/>
                    <a:gd name="T17" fmla="*/ 0 60000 65536"/>
                    <a:gd name="T18" fmla="*/ 0 w 57"/>
                    <a:gd name="T19" fmla="*/ 0 h 37"/>
                    <a:gd name="T20" fmla="*/ 57 w 5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09" name="Freeform 59"/>
                <p:cNvSpPr>
                  <a:spLocks/>
                </p:cNvSpPr>
                <p:nvPr/>
              </p:nvSpPr>
              <p:spPr bwMode="gray">
                <a:xfrm>
                  <a:off x="3354" y="1789"/>
                  <a:ext cx="51" cy="20"/>
                </a:xfrm>
                <a:custGeom>
                  <a:avLst/>
                  <a:gdLst>
                    <a:gd name="T0" fmla="*/ 22 w 68"/>
                    <a:gd name="T1" fmla="*/ 0 h 26"/>
                    <a:gd name="T2" fmla="*/ 8 w 68"/>
                    <a:gd name="T3" fmla="*/ 5 h 26"/>
                    <a:gd name="T4" fmla="*/ 43 w 68"/>
                    <a:gd name="T5" fmla="*/ 20 h 26"/>
                    <a:gd name="T6" fmla="*/ 47 w 68"/>
                    <a:gd name="T7" fmla="*/ 18 h 26"/>
                    <a:gd name="T8" fmla="*/ 22 w 68"/>
                    <a:gd name="T9" fmla="*/ 0 h 26"/>
                    <a:gd name="T10" fmla="*/ 0 60000 65536"/>
                    <a:gd name="T11" fmla="*/ 0 60000 65536"/>
                    <a:gd name="T12" fmla="*/ 0 60000 65536"/>
                    <a:gd name="T13" fmla="*/ 0 60000 65536"/>
                    <a:gd name="T14" fmla="*/ 0 60000 65536"/>
                    <a:gd name="T15" fmla="*/ 0 w 68"/>
                    <a:gd name="T16" fmla="*/ 0 h 26"/>
                    <a:gd name="T17" fmla="*/ 68 w 68"/>
                    <a:gd name="T18" fmla="*/ 26 h 26"/>
                  </a:gdLst>
                  <a:ahLst/>
                  <a:cxnLst>
                    <a:cxn ang="T10">
                      <a:pos x="T0" y="T1"/>
                    </a:cxn>
                    <a:cxn ang="T11">
                      <a:pos x="T2" y="T3"/>
                    </a:cxn>
                    <a:cxn ang="T12">
                      <a:pos x="T4" y="T5"/>
                    </a:cxn>
                    <a:cxn ang="T13">
                      <a:pos x="T6" y="T7"/>
                    </a:cxn>
                    <a:cxn ang="T14">
                      <a:pos x="T8" y="T9"/>
                    </a:cxn>
                  </a:cxnLst>
                  <a:rect l="T15" t="T16" r="T17" b="T18"/>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0" name="Freeform 60"/>
                <p:cNvSpPr>
                  <a:spLocks/>
                </p:cNvSpPr>
                <p:nvPr/>
              </p:nvSpPr>
              <p:spPr bwMode="gray">
                <a:xfrm>
                  <a:off x="3409" y="1792"/>
                  <a:ext cx="53" cy="32"/>
                </a:xfrm>
                <a:custGeom>
                  <a:avLst/>
                  <a:gdLst>
                    <a:gd name="T0" fmla="*/ 40 w 66"/>
                    <a:gd name="T1" fmla="*/ 7 h 43"/>
                    <a:gd name="T2" fmla="*/ 21 w 66"/>
                    <a:gd name="T3" fmla="*/ 7 h 43"/>
                    <a:gd name="T4" fmla="*/ 8 w 66"/>
                    <a:gd name="T5" fmla="*/ 7 h 43"/>
                    <a:gd name="T6" fmla="*/ 6 w 66"/>
                    <a:gd name="T7" fmla="*/ 26 h 43"/>
                    <a:gd name="T8" fmla="*/ 26 w 66"/>
                    <a:gd name="T9" fmla="*/ 32 h 43"/>
                    <a:gd name="T10" fmla="*/ 50 w 66"/>
                    <a:gd name="T11" fmla="*/ 20 h 43"/>
                    <a:gd name="T12" fmla="*/ 40 w 66"/>
                    <a:gd name="T13" fmla="*/ 7 h 43"/>
                    <a:gd name="T14" fmla="*/ 0 60000 65536"/>
                    <a:gd name="T15" fmla="*/ 0 60000 65536"/>
                    <a:gd name="T16" fmla="*/ 0 60000 65536"/>
                    <a:gd name="T17" fmla="*/ 0 60000 65536"/>
                    <a:gd name="T18" fmla="*/ 0 60000 65536"/>
                    <a:gd name="T19" fmla="*/ 0 60000 65536"/>
                    <a:gd name="T20" fmla="*/ 0 60000 65536"/>
                    <a:gd name="T21" fmla="*/ 0 w 66"/>
                    <a:gd name="T22" fmla="*/ 0 h 43"/>
                    <a:gd name="T23" fmla="*/ 66 w 6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1" name="Freeform 61"/>
                <p:cNvSpPr>
                  <a:spLocks/>
                </p:cNvSpPr>
                <p:nvPr/>
              </p:nvSpPr>
              <p:spPr bwMode="gray">
                <a:xfrm>
                  <a:off x="3767" y="1815"/>
                  <a:ext cx="90" cy="31"/>
                </a:xfrm>
                <a:custGeom>
                  <a:avLst/>
                  <a:gdLst>
                    <a:gd name="T0" fmla="*/ 11 w 117"/>
                    <a:gd name="T1" fmla="*/ 0 h 41"/>
                    <a:gd name="T2" fmla="*/ 6 w 117"/>
                    <a:gd name="T3" fmla="*/ 12 h 41"/>
                    <a:gd name="T4" fmla="*/ 38 w 117"/>
                    <a:gd name="T5" fmla="*/ 23 h 41"/>
                    <a:gd name="T6" fmla="*/ 58 w 117"/>
                    <a:gd name="T7" fmla="*/ 27 h 41"/>
                    <a:gd name="T8" fmla="*/ 86 w 117"/>
                    <a:gd name="T9" fmla="*/ 17 h 41"/>
                    <a:gd name="T10" fmla="*/ 60 w 117"/>
                    <a:gd name="T11" fmla="*/ 3 h 41"/>
                    <a:gd name="T12" fmla="*/ 11 w 117"/>
                    <a:gd name="T13" fmla="*/ 0 h 41"/>
                    <a:gd name="T14" fmla="*/ 0 60000 65536"/>
                    <a:gd name="T15" fmla="*/ 0 60000 65536"/>
                    <a:gd name="T16" fmla="*/ 0 60000 65536"/>
                    <a:gd name="T17" fmla="*/ 0 60000 65536"/>
                    <a:gd name="T18" fmla="*/ 0 60000 65536"/>
                    <a:gd name="T19" fmla="*/ 0 60000 65536"/>
                    <a:gd name="T20" fmla="*/ 0 60000 65536"/>
                    <a:gd name="T21" fmla="*/ 0 w 117"/>
                    <a:gd name="T22" fmla="*/ 0 h 41"/>
                    <a:gd name="T23" fmla="*/ 117 w 11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2" name="Freeform 62"/>
                <p:cNvSpPr>
                  <a:spLocks/>
                </p:cNvSpPr>
                <p:nvPr/>
              </p:nvSpPr>
              <p:spPr bwMode="gray">
                <a:xfrm>
                  <a:off x="3859" y="1815"/>
                  <a:ext cx="47" cy="24"/>
                </a:xfrm>
                <a:custGeom>
                  <a:avLst/>
                  <a:gdLst>
                    <a:gd name="T0" fmla="*/ 24 w 62"/>
                    <a:gd name="T1" fmla="*/ 3 h 32"/>
                    <a:gd name="T2" fmla="*/ 47 w 62"/>
                    <a:gd name="T3" fmla="*/ 7 h 32"/>
                    <a:gd name="T4" fmla="*/ 23 w 62"/>
                    <a:gd name="T5" fmla="*/ 24 h 32"/>
                    <a:gd name="T6" fmla="*/ 5 w 62"/>
                    <a:gd name="T7" fmla="*/ 16 h 32"/>
                    <a:gd name="T8" fmla="*/ 24 w 62"/>
                    <a:gd name="T9" fmla="*/ 3 h 32"/>
                    <a:gd name="T10" fmla="*/ 0 60000 65536"/>
                    <a:gd name="T11" fmla="*/ 0 60000 65536"/>
                    <a:gd name="T12" fmla="*/ 0 60000 65536"/>
                    <a:gd name="T13" fmla="*/ 0 60000 65536"/>
                    <a:gd name="T14" fmla="*/ 0 60000 65536"/>
                    <a:gd name="T15" fmla="*/ 0 w 62"/>
                    <a:gd name="T16" fmla="*/ 0 h 32"/>
                    <a:gd name="T17" fmla="*/ 62 w 62"/>
                    <a:gd name="T18" fmla="*/ 32 h 32"/>
                  </a:gdLst>
                  <a:ahLst/>
                  <a:cxnLst>
                    <a:cxn ang="T10">
                      <a:pos x="T0" y="T1"/>
                    </a:cxn>
                    <a:cxn ang="T11">
                      <a:pos x="T2" y="T3"/>
                    </a:cxn>
                    <a:cxn ang="T12">
                      <a:pos x="T4" y="T5"/>
                    </a:cxn>
                    <a:cxn ang="T13">
                      <a:pos x="T6" y="T7"/>
                    </a:cxn>
                    <a:cxn ang="T14">
                      <a:pos x="T8" y="T9"/>
                    </a:cxn>
                  </a:cxnLst>
                  <a:rect l="T15" t="T16" r="T17" b="T18"/>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3" name="Freeform 63"/>
                <p:cNvSpPr>
                  <a:spLocks/>
                </p:cNvSpPr>
                <p:nvPr/>
              </p:nvSpPr>
              <p:spPr bwMode="gray">
                <a:xfrm>
                  <a:off x="3838" y="1842"/>
                  <a:ext cx="38" cy="21"/>
                </a:xfrm>
                <a:custGeom>
                  <a:avLst/>
                  <a:gdLst>
                    <a:gd name="T0" fmla="*/ 16 w 49"/>
                    <a:gd name="T1" fmla="*/ 1 h 23"/>
                    <a:gd name="T2" fmla="*/ 5 w 49"/>
                    <a:gd name="T3" fmla="*/ 5 h 23"/>
                    <a:gd name="T4" fmla="*/ 29 w 49"/>
                    <a:gd name="T5" fmla="*/ 21 h 23"/>
                    <a:gd name="T6" fmla="*/ 16 w 49"/>
                    <a:gd name="T7" fmla="*/ 1 h 23"/>
                    <a:gd name="T8" fmla="*/ 0 60000 65536"/>
                    <a:gd name="T9" fmla="*/ 0 60000 65536"/>
                    <a:gd name="T10" fmla="*/ 0 60000 65536"/>
                    <a:gd name="T11" fmla="*/ 0 60000 65536"/>
                    <a:gd name="T12" fmla="*/ 0 w 49"/>
                    <a:gd name="T13" fmla="*/ 0 h 23"/>
                    <a:gd name="T14" fmla="*/ 49 w 49"/>
                    <a:gd name="T15" fmla="*/ 23 h 23"/>
                  </a:gdLst>
                  <a:ahLst/>
                  <a:cxnLst>
                    <a:cxn ang="T8">
                      <a:pos x="T0" y="T1"/>
                    </a:cxn>
                    <a:cxn ang="T9">
                      <a:pos x="T2" y="T3"/>
                    </a:cxn>
                    <a:cxn ang="T10">
                      <a:pos x="T4" y="T5"/>
                    </a:cxn>
                    <a:cxn ang="T11">
                      <a:pos x="T6" y="T7"/>
                    </a:cxn>
                  </a:cxnLst>
                  <a:rect l="T12" t="T13" r="T14" b="T15"/>
                  <a:pathLst>
                    <a:path w="49" h="23">
                      <a:moveTo>
                        <a:pt x="20" y="1"/>
                      </a:moveTo>
                      <a:cubicBezTo>
                        <a:pt x="15" y="2"/>
                        <a:pt x="8" y="0"/>
                        <a:pt x="6" y="5"/>
                      </a:cubicBezTo>
                      <a:cubicBezTo>
                        <a:pt x="0" y="19"/>
                        <a:pt x="32" y="21"/>
                        <a:pt x="38" y="23"/>
                      </a:cubicBezTo>
                      <a:cubicBezTo>
                        <a:pt x="49" y="6"/>
                        <a:pt x="35" y="3"/>
                        <a:pt x="20" y="1"/>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4" name="Freeform 64"/>
                <p:cNvSpPr>
                  <a:spLocks/>
                </p:cNvSpPr>
                <p:nvPr/>
              </p:nvSpPr>
              <p:spPr bwMode="gray">
                <a:xfrm>
                  <a:off x="4096" y="2070"/>
                  <a:ext cx="73" cy="108"/>
                </a:xfrm>
                <a:custGeom>
                  <a:avLst/>
                  <a:gdLst>
                    <a:gd name="T0" fmla="*/ 4 w 102"/>
                    <a:gd name="T1" fmla="*/ 0 h 152"/>
                    <a:gd name="T2" fmla="*/ 0 w 102"/>
                    <a:gd name="T3" fmla="*/ 13 h 152"/>
                    <a:gd name="T4" fmla="*/ 10 w 102"/>
                    <a:gd name="T5" fmla="*/ 30 h 152"/>
                    <a:gd name="T6" fmla="*/ 23 w 102"/>
                    <a:gd name="T7" fmla="*/ 51 h 152"/>
                    <a:gd name="T8" fmla="*/ 26 w 102"/>
                    <a:gd name="T9" fmla="*/ 74 h 152"/>
                    <a:gd name="T10" fmla="*/ 57 w 102"/>
                    <a:gd name="T11" fmla="*/ 108 h 152"/>
                    <a:gd name="T12" fmla="*/ 62 w 102"/>
                    <a:gd name="T13" fmla="*/ 88 h 152"/>
                    <a:gd name="T14" fmla="*/ 53 w 102"/>
                    <a:gd name="T15" fmla="*/ 72 h 152"/>
                    <a:gd name="T16" fmla="*/ 44 w 102"/>
                    <a:gd name="T17" fmla="*/ 65 h 152"/>
                    <a:gd name="T18" fmla="*/ 37 w 102"/>
                    <a:gd name="T19" fmla="*/ 53 h 152"/>
                    <a:gd name="T20" fmla="*/ 30 w 102"/>
                    <a:gd name="T21" fmla="*/ 31 h 152"/>
                    <a:gd name="T22" fmla="*/ 3 w 102"/>
                    <a:gd name="T23" fmla="*/ 9 h 152"/>
                    <a:gd name="T24" fmla="*/ 4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52"/>
                    <a:gd name="T41" fmla="*/ 102 w 102"/>
                    <a:gd name="T42" fmla="*/ 152 h 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5" name="Freeform 65"/>
                <p:cNvSpPr>
                  <a:spLocks/>
                </p:cNvSpPr>
                <p:nvPr/>
              </p:nvSpPr>
              <p:spPr bwMode="gray">
                <a:xfrm>
                  <a:off x="4159" y="2182"/>
                  <a:ext cx="56" cy="83"/>
                </a:xfrm>
                <a:custGeom>
                  <a:avLst/>
                  <a:gdLst>
                    <a:gd name="T0" fmla="*/ 48 w 74"/>
                    <a:gd name="T1" fmla="*/ 18 h 103"/>
                    <a:gd name="T2" fmla="*/ 56 w 74"/>
                    <a:gd name="T3" fmla="*/ 32 h 103"/>
                    <a:gd name="T4" fmla="*/ 23 w 74"/>
                    <a:gd name="T5" fmla="*/ 68 h 103"/>
                    <a:gd name="T6" fmla="*/ 24 w 74"/>
                    <a:gd name="T7" fmla="*/ 81 h 103"/>
                    <a:gd name="T8" fmla="*/ 15 w 74"/>
                    <a:gd name="T9" fmla="*/ 76 h 103"/>
                    <a:gd name="T10" fmla="*/ 5 w 74"/>
                    <a:gd name="T11" fmla="*/ 68 h 103"/>
                    <a:gd name="T12" fmla="*/ 0 w 74"/>
                    <a:gd name="T13" fmla="*/ 66 h 103"/>
                    <a:gd name="T14" fmla="*/ 8 w 74"/>
                    <a:gd name="T15" fmla="*/ 47 h 103"/>
                    <a:gd name="T16" fmla="*/ 9 w 74"/>
                    <a:gd name="T17" fmla="*/ 42 h 103"/>
                    <a:gd name="T18" fmla="*/ 2 w 74"/>
                    <a:gd name="T19" fmla="*/ 19 h 103"/>
                    <a:gd name="T20" fmla="*/ 3 w 74"/>
                    <a:gd name="T21" fmla="*/ 11 h 103"/>
                    <a:gd name="T22" fmla="*/ 20 w 74"/>
                    <a:gd name="T23" fmla="*/ 18 h 103"/>
                    <a:gd name="T24" fmla="*/ 27 w 74"/>
                    <a:gd name="T25" fmla="*/ 29 h 103"/>
                    <a:gd name="T26" fmla="*/ 48 w 74"/>
                    <a:gd name="T27" fmla="*/ 18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103"/>
                    <a:gd name="T44" fmla="*/ 74 w 74"/>
                    <a:gd name="T45" fmla="*/ 103 h 1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6" name="Freeform 66"/>
                <p:cNvSpPr>
                  <a:spLocks/>
                </p:cNvSpPr>
                <p:nvPr/>
              </p:nvSpPr>
              <p:spPr bwMode="gray">
                <a:xfrm>
                  <a:off x="4122" y="2267"/>
                  <a:ext cx="111" cy="188"/>
                </a:xfrm>
                <a:custGeom>
                  <a:avLst/>
                  <a:gdLst>
                    <a:gd name="T0" fmla="*/ 62 w 146"/>
                    <a:gd name="T1" fmla="*/ 75 h 252"/>
                    <a:gd name="T2" fmla="*/ 50 w 146"/>
                    <a:gd name="T3" fmla="*/ 79 h 252"/>
                    <a:gd name="T4" fmla="*/ 49 w 146"/>
                    <a:gd name="T5" fmla="*/ 98 h 252"/>
                    <a:gd name="T6" fmla="*/ 17 w 146"/>
                    <a:gd name="T7" fmla="*/ 109 h 252"/>
                    <a:gd name="T8" fmla="*/ 6 w 146"/>
                    <a:gd name="T9" fmla="*/ 125 h 252"/>
                    <a:gd name="T10" fmla="*/ 15 w 146"/>
                    <a:gd name="T11" fmla="*/ 136 h 252"/>
                    <a:gd name="T12" fmla="*/ 6 w 146"/>
                    <a:gd name="T13" fmla="*/ 148 h 252"/>
                    <a:gd name="T14" fmla="*/ 18 w 146"/>
                    <a:gd name="T15" fmla="*/ 188 h 252"/>
                    <a:gd name="T16" fmla="*/ 21 w 146"/>
                    <a:gd name="T17" fmla="*/ 160 h 252"/>
                    <a:gd name="T18" fmla="*/ 17 w 146"/>
                    <a:gd name="T19" fmla="*/ 143 h 252"/>
                    <a:gd name="T20" fmla="*/ 32 w 146"/>
                    <a:gd name="T21" fmla="*/ 131 h 252"/>
                    <a:gd name="T22" fmla="*/ 40 w 146"/>
                    <a:gd name="T23" fmla="*/ 118 h 252"/>
                    <a:gd name="T24" fmla="*/ 50 w 146"/>
                    <a:gd name="T25" fmla="*/ 130 h 252"/>
                    <a:gd name="T26" fmla="*/ 33 w 146"/>
                    <a:gd name="T27" fmla="*/ 142 h 252"/>
                    <a:gd name="T28" fmla="*/ 43 w 146"/>
                    <a:gd name="T29" fmla="*/ 149 h 252"/>
                    <a:gd name="T30" fmla="*/ 52 w 146"/>
                    <a:gd name="T31" fmla="*/ 133 h 252"/>
                    <a:gd name="T32" fmla="*/ 64 w 146"/>
                    <a:gd name="T33" fmla="*/ 137 h 252"/>
                    <a:gd name="T34" fmla="*/ 79 w 146"/>
                    <a:gd name="T35" fmla="*/ 110 h 252"/>
                    <a:gd name="T36" fmla="*/ 87 w 146"/>
                    <a:gd name="T37" fmla="*/ 116 h 252"/>
                    <a:gd name="T38" fmla="*/ 103 w 146"/>
                    <a:gd name="T39" fmla="*/ 110 h 252"/>
                    <a:gd name="T40" fmla="*/ 111 w 146"/>
                    <a:gd name="T41" fmla="*/ 97 h 252"/>
                    <a:gd name="T42" fmla="*/ 108 w 146"/>
                    <a:gd name="T43" fmla="*/ 82 h 252"/>
                    <a:gd name="T44" fmla="*/ 102 w 146"/>
                    <a:gd name="T45" fmla="*/ 73 h 252"/>
                    <a:gd name="T46" fmla="*/ 93 w 146"/>
                    <a:gd name="T47" fmla="*/ 30 h 252"/>
                    <a:gd name="T48" fmla="*/ 71 w 146"/>
                    <a:gd name="T49" fmla="*/ 0 h 252"/>
                    <a:gd name="T50" fmla="*/ 59 w 146"/>
                    <a:gd name="T51" fmla="*/ 9 h 252"/>
                    <a:gd name="T52" fmla="*/ 73 w 146"/>
                    <a:gd name="T53" fmla="*/ 25 h 252"/>
                    <a:gd name="T54" fmla="*/ 73 w 146"/>
                    <a:gd name="T55" fmla="*/ 48 h 252"/>
                    <a:gd name="T56" fmla="*/ 62 w 146"/>
                    <a:gd name="T57" fmla="*/ 75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252"/>
                    <a:gd name="T89" fmla="*/ 146 w 146"/>
                    <a:gd name="T90" fmla="*/ 252 h 2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7" name="Freeform 67"/>
                <p:cNvSpPr>
                  <a:spLocks/>
                </p:cNvSpPr>
                <p:nvPr/>
              </p:nvSpPr>
              <p:spPr bwMode="gray">
                <a:xfrm>
                  <a:off x="3034" y="1765"/>
                  <a:ext cx="53" cy="30"/>
                </a:xfrm>
                <a:custGeom>
                  <a:avLst/>
                  <a:gdLst>
                    <a:gd name="T0" fmla="*/ 45 w 70"/>
                    <a:gd name="T1" fmla="*/ 0 h 40"/>
                    <a:gd name="T2" fmla="*/ 49 w 70"/>
                    <a:gd name="T3" fmla="*/ 15 h 40"/>
                    <a:gd name="T4" fmla="*/ 31 w 70"/>
                    <a:gd name="T5" fmla="*/ 18 h 40"/>
                    <a:gd name="T6" fmla="*/ 23 w 70"/>
                    <a:gd name="T7" fmla="*/ 30 h 40"/>
                    <a:gd name="T8" fmla="*/ 5 w 70"/>
                    <a:gd name="T9" fmla="*/ 29 h 40"/>
                    <a:gd name="T10" fmla="*/ 1 w 70"/>
                    <a:gd name="T11" fmla="*/ 27 h 40"/>
                    <a:gd name="T12" fmla="*/ 25 w 70"/>
                    <a:gd name="T13" fmla="*/ 15 h 40"/>
                    <a:gd name="T14" fmla="*/ 45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40"/>
                    <a:gd name="T26" fmla="*/ 70 w 7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8" name="Freeform 68"/>
                <p:cNvSpPr>
                  <a:spLocks/>
                </p:cNvSpPr>
                <p:nvPr/>
              </p:nvSpPr>
              <p:spPr bwMode="gray">
                <a:xfrm>
                  <a:off x="2924" y="1774"/>
                  <a:ext cx="22" cy="22"/>
                </a:xfrm>
                <a:custGeom>
                  <a:avLst/>
                  <a:gdLst>
                    <a:gd name="T0" fmla="*/ 15 w 26"/>
                    <a:gd name="T1" fmla="*/ 0 h 29"/>
                    <a:gd name="T2" fmla="*/ 0 w 26"/>
                    <a:gd name="T3" fmla="*/ 14 h 29"/>
                    <a:gd name="T4" fmla="*/ 15 w 26"/>
                    <a:gd name="T5" fmla="*/ 20 h 29"/>
                    <a:gd name="T6" fmla="*/ 15 w 26"/>
                    <a:gd name="T7" fmla="*/ 0 h 29"/>
                    <a:gd name="T8" fmla="*/ 0 60000 65536"/>
                    <a:gd name="T9" fmla="*/ 0 60000 65536"/>
                    <a:gd name="T10" fmla="*/ 0 60000 65536"/>
                    <a:gd name="T11" fmla="*/ 0 60000 65536"/>
                    <a:gd name="T12" fmla="*/ 0 w 26"/>
                    <a:gd name="T13" fmla="*/ 0 h 29"/>
                    <a:gd name="T14" fmla="*/ 26 w 26"/>
                    <a:gd name="T15" fmla="*/ 29 h 29"/>
                  </a:gdLst>
                  <a:ahLst/>
                  <a:cxnLst>
                    <a:cxn ang="T8">
                      <a:pos x="T0" y="T1"/>
                    </a:cxn>
                    <a:cxn ang="T9">
                      <a:pos x="T2" y="T3"/>
                    </a:cxn>
                    <a:cxn ang="T10">
                      <a:pos x="T4" y="T5"/>
                    </a:cxn>
                    <a:cxn ang="T11">
                      <a:pos x="T6" y="T7"/>
                    </a:cxn>
                  </a:cxnLst>
                  <a:rect l="T12" t="T13" r="T14" b="T15"/>
                  <a:pathLst>
                    <a:path w="26" h="29">
                      <a:moveTo>
                        <a:pt x="18" y="0"/>
                      </a:moveTo>
                      <a:cubicBezTo>
                        <a:pt x="9" y="6"/>
                        <a:pt x="4" y="7"/>
                        <a:pt x="0" y="18"/>
                      </a:cubicBezTo>
                      <a:cubicBezTo>
                        <a:pt x="7" y="25"/>
                        <a:pt x="9" y="29"/>
                        <a:pt x="18" y="26"/>
                      </a:cubicBezTo>
                      <a:cubicBezTo>
                        <a:pt x="22" y="14"/>
                        <a:pt x="26" y="12"/>
                        <a:pt x="18"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19" name="Freeform 69"/>
                <p:cNvSpPr>
                  <a:spLocks/>
                </p:cNvSpPr>
                <p:nvPr/>
              </p:nvSpPr>
              <p:spPr bwMode="gray">
                <a:xfrm>
                  <a:off x="2949" y="1773"/>
                  <a:ext cx="38" cy="27"/>
                </a:xfrm>
                <a:custGeom>
                  <a:avLst/>
                  <a:gdLst>
                    <a:gd name="T0" fmla="*/ 11 w 49"/>
                    <a:gd name="T1" fmla="*/ 4 h 36"/>
                    <a:gd name="T2" fmla="*/ 0 w 49"/>
                    <a:gd name="T3" fmla="*/ 14 h 36"/>
                    <a:gd name="T4" fmla="*/ 5 w 49"/>
                    <a:gd name="T5" fmla="*/ 24 h 36"/>
                    <a:gd name="T6" fmla="*/ 14 w 49"/>
                    <a:gd name="T7" fmla="*/ 27 h 36"/>
                    <a:gd name="T8" fmla="*/ 31 w 49"/>
                    <a:gd name="T9" fmla="*/ 19 h 36"/>
                    <a:gd name="T10" fmla="*/ 11 w 49"/>
                    <a:gd name="T11" fmla="*/ 4 h 36"/>
                    <a:gd name="T12" fmla="*/ 0 60000 65536"/>
                    <a:gd name="T13" fmla="*/ 0 60000 65536"/>
                    <a:gd name="T14" fmla="*/ 0 60000 65536"/>
                    <a:gd name="T15" fmla="*/ 0 60000 65536"/>
                    <a:gd name="T16" fmla="*/ 0 60000 65536"/>
                    <a:gd name="T17" fmla="*/ 0 60000 65536"/>
                    <a:gd name="T18" fmla="*/ 0 w 49"/>
                    <a:gd name="T19" fmla="*/ 0 h 36"/>
                    <a:gd name="T20" fmla="*/ 49 w 49"/>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0" name="Freeform 70"/>
                <p:cNvSpPr>
                  <a:spLocks/>
                </p:cNvSpPr>
                <p:nvPr/>
              </p:nvSpPr>
              <p:spPr bwMode="gray">
                <a:xfrm>
                  <a:off x="3010" y="1764"/>
                  <a:ext cx="22" cy="16"/>
                </a:xfrm>
                <a:custGeom>
                  <a:avLst/>
                  <a:gdLst>
                    <a:gd name="T0" fmla="*/ 9 w 27"/>
                    <a:gd name="T1" fmla="*/ 0 h 22"/>
                    <a:gd name="T2" fmla="*/ 2 w 27"/>
                    <a:gd name="T3" fmla="*/ 9 h 22"/>
                    <a:gd name="T4" fmla="*/ 15 w 27"/>
                    <a:gd name="T5" fmla="*/ 16 h 22"/>
                    <a:gd name="T6" fmla="*/ 9 w 27"/>
                    <a:gd name="T7" fmla="*/ 0 h 22"/>
                    <a:gd name="T8" fmla="*/ 0 60000 65536"/>
                    <a:gd name="T9" fmla="*/ 0 60000 65536"/>
                    <a:gd name="T10" fmla="*/ 0 60000 65536"/>
                    <a:gd name="T11" fmla="*/ 0 60000 65536"/>
                    <a:gd name="T12" fmla="*/ 0 w 27"/>
                    <a:gd name="T13" fmla="*/ 0 h 22"/>
                    <a:gd name="T14" fmla="*/ 27 w 27"/>
                    <a:gd name="T15" fmla="*/ 22 h 22"/>
                  </a:gdLst>
                  <a:ahLst/>
                  <a:cxnLst>
                    <a:cxn ang="T8">
                      <a:pos x="T0" y="T1"/>
                    </a:cxn>
                    <a:cxn ang="T9">
                      <a:pos x="T2" y="T3"/>
                    </a:cxn>
                    <a:cxn ang="T10">
                      <a:pos x="T4" y="T5"/>
                    </a:cxn>
                    <a:cxn ang="T11">
                      <a:pos x="T6" y="T7"/>
                    </a:cxn>
                  </a:cxnLst>
                  <a:rect l="T12" t="T13" r="T14" b="T15"/>
                  <a:pathLst>
                    <a:path w="27" h="22">
                      <a:moveTo>
                        <a:pt x="11" y="0"/>
                      </a:moveTo>
                      <a:cubicBezTo>
                        <a:pt x="8" y="4"/>
                        <a:pt x="0" y="8"/>
                        <a:pt x="3" y="12"/>
                      </a:cubicBezTo>
                      <a:cubicBezTo>
                        <a:pt x="6" y="17"/>
                        <a:pt x="19" y="22"/>
                        <a:pt x="19" y="22"/>
                      </a:cubicBezTo>
                      <a:cubicBezTo>
                        <a:pt x="27" y="10"/>
                        <a:pt x="15" y="11"/>
                        <a:pt x="11"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1" name="Freeform 71"/>
                <p:cNvSpPr>
                  <a:spLocks/>
                </p:cNvSpPr>
                <p:nvPr/>
              </p:nvSpPr>
              <p:spPr bwMode="gray">
                <a:xfrm>
                  <a:off x="2993" y="1782"/>
                  <a:ext cx="15" cy="13"/>
                </a:xfrm>
                <a:custGeom>
                  <a:avLst/>
                  <a:gdLst>
                    <a:gd name="T0" fmla="*/ 8 w 20"/>
                    <a:gd name="T1" fmla="*/ 0 h 18"/>
                    <a:gd name="T2" fmla="*/ 7 w 20"/>
                    <a:gd name="T3" fmla="*/ 13 h 18"/>
                    <a:gd name="T4" fmla="*/ 8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11" y="0"/>
                      </a:moveTo>
                      <a:cubicBezTo>
                        <a:pt x="1" y="14"/>
                        <a:pt x="0" y="9"/>
                        <a:pt x="9" y="18"/>
                      </a:cubicBezTo>
                      <a:cubicBezTo>
                        <a:pt x="20" y="14"/>
                        <a:pt x="16" y="18"/>
                        <a:pt x="11"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2" name="Freeform 72"/>
                <p:cNvSpPr>
                  <a:spLocks/>
                </p:cNvSpPr>
                <p:nvPr/>
              </p:nvSpPr>
              <p:spPr bwMode="gray">
                <a:xfrm>
                  <a:off x="4162" y="1798"/>
                  <a:ext cx="18" cy="33"/>
                </a:xfrm>
                <a:custGeom>
                  <a:avLst/>
                  <a:gdLst>
                    <a:gd name="T0" fmla="*/ 18 w 24"/>
                    <a:gd name="T1" fmla="*/ 0 h 44"/>
                    <a:gd name="T2" fmla="*/ 6 w 24"/>
                    <a:gd name="T3" fmla="*/ 12 h 44"/>
                    <a:gd name="T4" fmla="*/ 0 w 24"/>
                    <a:gd name="T5" fmla="*/ 26 h 44"/>
                    <a:gd name="T6" fmla="*/ 12 w 24"/>
                    <a:gd name="T7" fmla="*/ 30 h 44"/>
                    <a:gd name="T8" fmla="*/ 18 w 24"/>
                    <a:gd name="T9" fmla="*/ 0 h 44"/>
                    <a:gd name="T10" fmla="*/ 0 60000 65536"/>
                    <a:gd name="T11" fmla="*/ 0 60000 65536"/>
                    <a:gd name="T12" fmla="*/ 0 60000 65536"/>
                    <a:gd name="T13" fmla="*/ 0 60000 65536"/>
                    <a:gd name="T14" fmla="*/ 0 60000 65536"/>
                    <a:gd name="T15" fmla="*/ 0 w 24"/>
                    <a:gd name="T16" fmla="*/ 0 h 44"/>
                    <a:gd name="T17" fmla="*/ 24 w 24"/>
                    <a:gd name="T18" fmla="*/ 44 h 44"/>
                  </a:gdLst>
                  <a:ahLst/>
                  <a:cxnLst>
                    <a:cxn ang="T10">
                      <a:pos x="T0" y="T1"/>
                    </a:cxn>
                    <a:cxn ang="T11">
                      <a:pos x="T2" y="T3"/>
                    </a:cxn>
                    <a:cxn ang="T12">
                      <a:pos x="T4" y="T5"/>
                    </a:cxn>
                    <a:cxn ang="T13">
                      <a:pos x="T6" y="T7"/>
                    </a:cxn>
                    <a:cxn ang="T14">
                      <a:pos x="T8" y="T9"/>
                    </a:cxn>
                  </a:cxnLst>
                  <a:rect l="T15" t="T16" r="T17" b="T18"/>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3" name="Freeform 73"/>
                <p:cNvSpPr>
                  <a:spLocks/>
                </p:cNvSpPr>
                <p:nvPr/>
              </p:nvSpPr>
              <p:spPr bwMode="gray">
                <a:xfrm>
                  <a:off x="3256" y="3244"/>
                  <a:ext cx="31" cy="18"/>
                </a:xfrm>
                <a:custGeom>
                  <a:avLst/>
                  <a:gdLst>
                    <a:gd name="T0" fmla="*/ 23 w 41"/>
                    <a:gd name="T1" fmla="*/ 0 h 24"/>
                    <a:gd name="T2" fmla="*/ 20 w 41"/>
                    <a:gd name="T3" fmla="*/ 18 h 24"/>
                    <a:gd name="T4" fmla="*/ 23 w 41"/>
                    <a:gd name="T5" fmla="*/ 0 h 24"/>
                    <a:gd name="T6" fmla="*/ 0 60000 65536"/>
                    <a:gd name="T7" fmla="*/ 0 60000 65536"/>
                    <a:gd name="T8" fmla="*/ 0 60000 65536"/>
                    <a:gd name="T9" fmla="*/ 0 w 41"/>
                    <a:gd name="T10" fmla="*/ 0 h 24"/>
                    <a:gd name="T11" fmla="*/ 41 w 41"/>
                    <a:gd name="T12" fmla="*/ 24 h 24"/>
                  </a:gdLst>
                  <a:ahLst/>
                  <a:cxnLst>
                    <a:cxn ang="T6">
                      <a:pos x="T0" y="T1"/>
                    </a:cxn>
                    <a:cxn ang="T7">
                      <a:pos x="T2" y="T3"/>
                    </a:cxn>
                    <a:cxn ang="T8">
                      <a:pos x="T4" y="T5"/>
                    </a:cxn>
                  </a:cxnLst>
                  <a:rect l="T9" t="T10" r="T11" b="T12"/>
                  <a:pathLst>
                    <a:path w="41" h="24">
                      <a:moveTo>
                        <a:pt x="30" y="0"/>
                      </a:moveTo>
                      <a:cubicBezTo>
                        <a:pt x="4" y="4"/>
                        <a:pt x="0" y="17"/>
                        <a:pt x="26" y="24"/>
                      </a:cubicBezTo>
                      <a:cubicBezTo>
                        <a:pt x="41" y="19"/>
                        <a:pt x="38" y="10"/>
                        <a:pt x="30"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4" name="Freeform 74"/>
                <p:cNvSpPr>
                  <a:spLocks/>
                </p:cNvSpPr>
                <p:nvPr/>
              </p:nvSpPr>
              <p:spPr bwMode="gray">
                <a:xfrm>
                  <a:off x="3297" y="3237"/>
                  <a:ext cx="5" cy="15"/>
                </a:xfrm>
                <a:custGeom>
                  <a:avLst/>
                  <a:gdLst>
                    <a:gd name="T0" fmla="*/ 4 w 13"/>
                    <a:gd name="T1" fmla="*/ 4 h 20"/>
                    <a:gd name="T2" fmla="*/ 0 w 13"/>
                    <a:gd name="T3" fmla="*/ 8 h 20"/>
                    <a:gd name="T4" fmla="*/ 3 w 13"/>
                    <a:gd name="T5" fmla="*/ 15 h 20"/>
                    <a:gd name="T6" fmla="*/ 4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5" name="Freeform 75"/>
                <p:cNvSpPr>
                  <a:spLocks/>
                </p:cNvSpPr>
                <p:nvPr/>
              </p:nvSpPr>
              <p:spPr bwMode="gray">
                <a:xfrm>
                  <a:off x="3228" y="3084"/>
                  <a:ext cx="7" cy="15"/>
                </a:xfrm>
                <a:custGeom>
                  <a:avLst/>
                  <a:gdLst>
                    <a:gd name="T0" fmla="*/ 5 w 13"/>
                    <a:gd name="T1" fmla="*/ 4 h 20"/>
                    <a:gd name="T2" fmla="*/ 1 w 13"/>
                    <a:gd name="T3" fmla="*/ 8 h 20"/>
                    <a:gd name="T4" fmla="*/ 5 w 13"/>
                    <a:gd name="T5" fmla="*/ 15 h 20"/>
                    <a:gd name="T6" fmla="*/ 5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6" name="Freeform 76"/>
                <p:cNvSpPr>
                  <a:spLocks/>
                </p:cNvSpPr>
                <p:nvPr/>
              </p:nvSpPr>
              <p:spPr bwMode="gray">
                <a:xfrm>
                  <a:off x="3289" y="3011"/>
                  <a:ext cx="11" cy="19"/>
                </a:xfrm>
                <a:custGeom>
                  <a:avLst/>
                  <a:gdLst>
                    <a:gd name="T0" fmla="*/ 5 w 14"/>
                    <a:gd name="T1" fmla="*/ 0 h 25"/>
                    <a:gd name="T2" fmla="*/ 0 w 14"/>
                    <a:gd name="T3" fmla="*/ 10 h 25"/>
                    <a:gd name="T4" fmla="*/ 9 w 14"/>
                    <a:gd name="T5" fmla="*/ 18 h 25"/>
                    <a:gd name="T6" fmla="*/ 5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7" name="Freeform 77"/>
                <p:cNvSpPr>
                  <a:spLocks/>
                </p:cNvSpPr>
                <p:nvPr/>
              </p:nvSpPr>
              <p:spPr bwMode="gray">
                <a:xfrm>
                  <a:off x="3265" y="3010"/>
                  <a:ext cx="6" cy="19"/>
                </a:xfrm>
                <a:custGeom>
                  <a:avLst/>
                  <a:gdLst>
                    <a:gd name="T0" fmla="*/ 3 w 14"/>
                    <a:gd name="T1" fmla="*/ 0 h 25"/>
                    <a:gd name="T2" fmla="*/ 0 w 14"/>
                    <a:gd name="T3" fmla="*/ 10 h 25"/>
                    <a:gd name="T4" fmla="*/ 5 w 14"/>
                    <a:gd name="T5" fmla="*/ 18 h 25"/>
                    <a:gd name="T6" fmla="*/ 3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8" name="Freeform 78"/>
                <p:cNvSpPr>
                  <a:spLocks/>
                </p:cNvSpPr>
                <p:nvPr/>
              </p:nvSpPr>
              <p:spPr bwMode="gray">
                <a:xfrm>
                  <a:off x="3253" y="3032"/>
                  <a:ext cx="11" cy="15"/>
                </a:xfrm>
                <a:custGeom>
                  <a:avLst/>
                  <a:gdLst>
                    <a:gd name="T0" fmla="*/ 8 w 13"/>
                    <a:gd name="T1" fmla="*/ 4 h 20"/>
                    <a:gd name="T2" fmla="*/ 1 w 13"/>
                    <a:gd name="T3" fmla="*/ 8 h 20"/>
                    <a:gd name="T4" fmla="*/ 8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29" name="Freeform 79"/>
                <p:cNvSpPr>
                  <a:spLocks/>
                </p:cNvSpPr>
                <p:nvPr/>
              </p:nvSpPr>
              <p:spPr bwMode="gray">
                <a:xfrm>
                  <a:off x="3228" y="3066"/>
                  <a:ext cx="7" cy="15"/>
                </a:xfrm>
                <a:custGeom>
                  <a:avLst/>
                  <a:gdLst>
                    <a:gd name="T0" fmla="*/ 5 w 13"/>
                    <a:gd name="T1" fmla="*/ 4 h 20"/>
                    <a:gd name="T2" fmla="*/ 1 w 13"/>
                    <a:gd name="T3" fmla="*/ 8 h 20"/>
                    <a:gd name="T4" fmla="*/ 5 w 13"/>
                    <a:gd name="T5" fmla="*/ 15 h 20"/>
                    <a:gd name="T6" fmla="*/ 5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30" name="Freeform 80"/>
                <p:cNvSpPr>
                  <a:spLocks/>
                </p:cNvSpPr>
                <p:nvPr/>
              </p:nvSpPr>
              <p:spPr bwMode="gray">
                <a:xfrm>
                  <a:off x="3247" y="3048"/>
                  <a:ext cx="11" cy="20"/>
                </a:xfrm>
                <a:custGeom>
                  <a:avLst/>
                  <a:gdLst>
                    <a:gd name="T0" fmla="*/ 8 w 13"/>
                    <a:gd name="T1" fmla="*/ 5 h 20"/>
                    <a:gd name="T2" fmla="*/ 1 w 13"/>
                    <a:gd name="T3" fmla="*/ 11 h 20"/>
                    <a:gd name="T4" fmla="*/ 8 w 13"/>
                    <a:gd name="T5" fmla="*/ 20 h 20"/>
                    <a:gd name="T6" fmla="*/ 8 w 13"/>
                    <a:gd name="T7" fmla="*/ 5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31" name="Freeform 81"/>
                <p:cNvSpPr>
                  <a:spLocks/>
                </p:cNvSpPr>
                <p:nvPr/>
              </p:nvSpPr>
              <p:spPr bwMode="gray">
                <a:xfrm>
                  <a:off x="2496" y="2069"/>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132" name="Freeform 82"/>
                <p:cNvSpPr>
                  <a:spLocks/>
                </p:cNvSpPr>
                <p:nvPr/>
              </p:nvSpPr>
              <p:spPr bwMode="gray">
                <a:xfrm>
                  <a:off x="2189" y="1815"/>
                  <a:ext cx="2109" cy="1642"/>
                </a:xfrm>
                <a:custGeom>
                  <a:avLst/>
                  <a:gdLst>
                    <a:gd name="T0" fmla="*/ 463 w 2060"/>
                    <a:gd name="T1" fmla="*/ 652 h 1644"/>
                    <a:gd name="T2" fmla="*/ 341 w 2060"/>
                    <a:gd name="T3" fmla="*/ 594 h 1644"/>
                    <a:gd name="T4" fmla="*/ 162 w 2060"/>
                    <a:gd name="T5" fmla="*/ 644 h 1644"/>
                    <a:gd name="T6" fmla="*/ 47 w 2060"/>
                    <a:gd name="T7" fmla="*/ 758 h 1644"/>
                    <a:gd name="T8" fmla="*/ 12 w 2060"/>
                    <a:gd name="T9" fmla="*/ 940 h 1644"/>
                    <a:gd name="T10" fmla="*/ 149 w 2060"/>
                    <a:gd name="T11" fmla="*/ 1058 h 1644"/>
                    <a:gd name="T12" fmla="*/ 315 w 2060"/>
                    <a:gd name="T13" fmla="*/ 1040 h 1644"/>
                    <a:gd name="T14" fmla="*/ 405 w 2060"/>
                    <a:gd name="T15" fmla="*/ 1137 h 1644"/>
                    <a:gd name="T16" fmla="*/ 463 w 2060"/>
                    <a:gd name="T17" fmla="*/ 1445 h 1644"/>
                    <a:gd name="T18" fmla="*/ 509 w 2060"/>
                    <a:gd name="T19" fmla="*/ 1626 h 1644"/>
                    <a:gd name="T20" fmla="*/ 721 w 2060"/>
                    <a:gd name="T21" fmla="*/ 1572 h 1644"/>
                    <a:gd name="T22" fmla="*/ 836 w 2060"/>
                    <a:gd name="T23" fmla="*/ 1378 h 1644"/>
                    <a:gd name="T24" fmla="*/ 906 w 2060"/>
                    <a:gd name="T25" fmla="*/ 1152 h 1644"/>
                    <a:gd name="T26" fmla="*/ 1022 w 2060"/>
                    <a:gd name="T27" fmla="*/ 998 h 1644"/>
                    <a:gd name="T28" fmla="*/ 815 w 2060"/>
                    <a:gd name="T29" fmla="*/ 855 h 1644"/>
                    <a:gd name="T30" fmla="*/ 836 w 2060"/>
                    <a:gd name="T31" fmla="*/ 818 h 1644"/>
                    <a:gd name="T32" fmla="*/ 1027 w 2060"/>
                    <a:gd name="T33" fmla="*/ 915 h 1644"/>
                    <a:gd name="T34" fmla="*/ 1124 w 2060"/>
                    <a:gd name="T35" fmla="*/ 791 h 1644"/>
                    <a:gd name="T36" fmla="*/ 1071 w 2060"/>
                    <a:gd name="T37" fmla="*/ 762 h 1644"/>
                    <a:gd name="T38" fmla="*/ 951 w 2060"/>
                    <a:gd name="T39" fmla="*/ 715 h 1644"/>
                    <a:gd name="T40" fmla="*/ 1168 w 2060"/>
                    <a:gd name="T41" fmla="*/ 760 h 1644"/>
                    <a:gd name="T42" fmla="*/ 1327 w 2060"/>
                    <a:gd name="T43" fmla="*/ 851 h 1644"/>
                    <a:gd name="T44" fmla="*/ 1406 w 2060"/>
                    <a:gd name="T45" fmla="*/ 1032 h 1644"/>
                    <a:gd name="T46" fmla="*/ 1646 w 2060"/>
                    <a:gd name="T47" fmla="*/ 846 h 1644"/>
                    <a:gd name="T48" fmla="*/ 1745 w 2060"/>
                    <a:gd name="T49" fmla="*/ 1029 h 1644"/>
                    <a:gd name="T50" fmla="*/ 1748 w 2060"/>
                    <a:gd name="T51" fmla="*/ 873 h 1644"/>
                    <a:gd name="T52" fmla="*/ 1801 w 2060"/>
                    <a:gd name="T53" fmla="*/ 799 h 1644"/>
                    <a:gd name="T54" fmla="*/ 1825 w 2060"/>
                    <a:gd name="T55" fmla="*/ 543 h 1644"/>
                    <a:gd name="T56" fmla="*/ 1867 w 2060"/>
                    <a:gd name="T57" fmla="*/ 527 h 1644"/>
                    <a:gd name="T58" fmla="*/ 1888 w 2060"/>
                    <a:gd name="T59" fmla="*/ 426 h 1644"/>
                    <a:gd name="T60" fmla="*/ 1848 w 2060"/>
                    <a:gd name="T61" fmla="*/ 226 h 1644"/>
                    <a:gd name="T62" fmla="*/ 1944 w 2060"/>
                    <a:gd name="T63" fmla="*/ 108 h 1644"/>
                    <a:gd name="T64" fmla="*/ 1993 w 2060"/>
                    <a:gd name="T65" fmla="*/ 209 h 1644"/>
                    <a:gd name="T66" fmla="*/ 1989 w 2060"/>
                    <a:gd name="T67" fmla="*/ 123 h 1644"/>
                    <a:gd name="T68" fmla="*/ 2022 w 2060"/>
                    <a:gd name="T69" fmla="*/ 51 h 1644"/>
                    <a:gd name="T70" fmla="*/ 2086 w 2060"/>
                    <a:gd name="T71" fmla="*/ 0 h 1644"/>
                    <a:gd name="T72" fmla="*/ 1863 w 2060"/>
                    <a:gd name="T73" fmla="*/ 63 h 1644"/>
                    <a:gd name="T74" fmla="*/ 1621 w 2060"/>
                    <a:gd name="T75" fmla="*/ 83 h 1644"/>
                    <a:gd name="T76" fmla="*/ 1381 w 2060"/>
                    <a:gd name="T77" fmla="*/ 30 h 1644"/>
                    <a:gd name="T78" fmla="*/ 1159 w 2060"/>
                    <a:gd name="T79" fmla="*/ 65 h 1644"/>
                    <a:gd name="T80" fmla="*/ 1065 w 2060"/>
                    <a:gd name="T81" fmla="*/ 170 h 1644"/>
                    <a:gd name="T82" fmla="*/ 948 w 2060"/>
                    <a:gd name="T83" fmla="*/ 137 h 1644"/>
                    <a:gd name="T84" fmla="*/ 776 w 2060"/>
                    <a:gd name="T85" fmla="*/ 183 h 1644"/>
                    <a:gd name="T86" fmla="*/ 683 w 2060"/>
                    <a:gd name="T87" fmla="*/ 140 h 1644"/>
                    <a:gd name="T88" fmla="*/ 373 w 2060"/>
                    <a:gd name="T89" fmla="*/ 248 h 1644"/>
                    <a:gd name="T90" fmla="*/ 548 w 2060"/>
                    <a:gd name="T91" fmla="*/ 213 h 1644"/>
                    <a:gd name="T92" fmla="*/ 653 w 2060"/>
                    <a:gd name="T93" fmla="*/ 276 h 1644"/>
                    <a:gd name="T94" fmla="*/ 454 w 2060"/>
                    <a:gd name="T95" fmla="*/ 357 h 1644"/>
                    <a:gd name="T96" fmla="*/ 282 w 2060"/>
                    <a:gd name="T97" fmla="*/ 415 h 1644"/>
                    <a:gd name="T98" fmla="*/ 171 w 2060"/>
                    <a:gd name="T99" fmla="*/ 536 h 1644"/>
                    <a:gd name="T100" fmla="*/ 290 w 2060"/>
                    <a:gd name="T101" fmla="*/ 551 h 1644"/>
                    <a:gd name="T102" fmla="*/ 390 w 2060"/>
                    <a:gd name="T103" fmla="*/ 572 h 1644"/>
                    <a:gd name="T104" fmla="*/ 505 w 2060"/>
                    <a:gd name="T105" fmla="*/ 589 h 1644"/>
                    <a:gd name="T106" fmla="*/ 499 w 2060"/>
                    <a:gd name="T107" fmla="*/ 511 h 1644"/>
                    <a:gd name="T108" fmla="*/ 606 w 2060"/>
                    <a:gd name="T109" fmla="*/ 547 h 1644"/>
                    <a:gd name="T110" fmla="*/ 702 w 2060"/>
                    <a:gd name="T111" fmla="*/ 469 h 1644"/>
                    <a:gd name="T112" fmla="*/ 790 w 2060"/>
                    <a:gd name="T113" fmla="*/ 479 h 1644"/>
                    <a:gd name="T114" fmla="*/ 654 w 2060"/>
                    <a:gd name="T115" fmla="*/ 597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60"/>
                    <a:gd name="T175" fmla="*/ 0 h 1644"/>
                    <a:gd name="T176" fmla="*/ 2060 w 2060"/>
                    <a:gd name="T177" fmla="*/ 1644 h 16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grpSp>
          <p:grpSp>
            <p:nvGrpSpPr>
              <p:cNvPr id="24" name="Group 83"/>
              <p:cNvGrpSpPr>
                <a:grpSpLocks/>
              </p:cNvGrpSpPr>
              <p:nvPr/>
            </p:nvGrpSpPr>
            <p:grpSpPr bwMode="auto">
              <a:xfrm>
                <a:off x="3148" y="1090"/>
                <a:ext cx="1816" cy="2036"/>
                <a:chOff x="4383" y="1774"/>
                <a:chExt cx="1874" cy="2024"/>
              </a:xfrm>
            </p:grpSpPr>
            <p:sp>
              <p:nvSpPr>
                <p:cNvPr id="25" name="Freeform 84"/>
                <p:cNvSpPr>
                  <a:spLocks/>
                </p:cNvSpPr>
                <p:nvPr/>
              </p:nvSpPr>
              <p:spPr bwMode="gray">
                <a:xfrm>
                  <a:off x="4463" y="1868"/>
                  <a:ext cx="1295" cy="1930"/>
                </a:xfrm>
                <a:custGeom>
                  <a:avLst/>
                  <a:gdLst>
                    <a:gd name="T0" fmla="*/ 89 w 1692"/>
                    <a:gd name="T1" fmla="*/ 193 h 2586"/>
                    <a:gd name="T2" fmla="*/ 245 w 1692"/>
                    <a:gd name="T3" fmla="*/ 157 h 2586"/>
                    <a:gd name="T4" fmla="*/ 332 w 1692"/>
                    <a:gd name="T5" fmla="*/ 179 h 2586"/>
                    <a:gd name="T6" fmla="*/ 318 w 1692"/>
                    <a:gd name="T7" fmla="*/ 331 h 2586"/>
                    <a:gd name="T8" fmla="*/ 208 w 1692"/>
                    <a:gd name="T9" fmla="*/ 434 h 2586"/>
                    <a:gd name="T10" fmla="*/ 167 w 1692"/>
                    <a:gd name="T11" fmla="*/ 533 h 2586"/>
                    <a:gd name="T12" fmla="*/ 217 w 1692"/>
                    <a:gd name="T13" fmla="*/ 719 h 2586"/>
                    <a:gd name="T14" fmla="*/ 242 w 1692"/>
                    <a:gd name="T15" fmla="*/ 716 h 2586"/>
                    <a:gd name="T16" fmla="*/ 251 w 1692"/>
                    <a:gd name="T17" fmla="*/ 676 h 2586"/>
                    <a:gd name="T18" fmla="*/ 366 w 1692"/>
                    <a:gd name="T19" fmla="*/ 861 h 2586"/>
                    <a:gd name="T20" fmla="*/ 497 w 1692"/>
                    <a:gd name="T21" fmla="*/ 896 h 2586"/>
                    <a:gd name="T22" fmla="*/ 608 w 1692"/>
                    <a:gd name="T23" fmla="*/ 1008 h 2586"/>
                    <a:gd name="T24" fmla="*/ 654 w 1692"/>
                    <a:gd name="T25" fmla="*/ 1061 h 2586"/>
                    <a:gd name="T26" fmla="*/ 589 w 1692"/>
                    <a:gd name="T27" fmla="*/ 1200 h 2586"/>
                    <a:gd name="T28" fmla="*/ 701 w 1692"/>
                    <a:gd name="T29" fmla="*/ 1330 h 2586"/>
                    <a:gd name="T30" fmla="*/ 791 w 1692"/>
                    <a:gd name="T31" fmla="*/ 1509 h 2586"/>
                    <a:gd name="T32" fmla="*/ 837 w 1692"/>
                    <a:gd name="T33" fmla="*/ 1724 h 2586"/>
                    <a:gd name="T34" fmla="*/ 914 w 1692"/>
                    <a:gd name="T35" fmla="*/ 1896 h 2586"/>
                    <a:gd name="T36" fmla="*/ 980 w 1692"/>
                    <a:gd name="T37" fmla="*/ 1881 h 2586"/>
                    <a:gd name="T38" fmla="*/ 952 w 1692"/>
                    <a:gd name="T39" fmla="*/ 1787 h 2586"/>
                    <a:gd name="T40" fmla="*/ 986 w 1692"/>
                    <a:gd name="T41" fmla="*/ 1721 h 2586"/>
                    <a:gd name="T42" fmla="*/ 1047 w 1692"/>
                    <a:gd name="T43" fmla="*/ 1663 h 2586"/>
                    <a:gd name="T44" fmla="*/ 1108 w 1692"/>
                    <a:gd name="T45" fmla="*/ 1549 h 2586"/>
                    <a:gd name="T46" fmla="*/ 1200 w 1692"/>
                    <a:gd name="T47" fmla="*/ 1455 h 2586"/>
                    <a:gd name="T48" fmla="*/ 1241 w 1692"/>
                    <a:gd name="T49" fmla="*/ 1303 h 2586"/>
                    <a:gd name="T50" fmla="*/ 1188 w 1692"/>
                    <a:gd name="T51" fmla="*/ 1148 h 2586"/>
                    <a:gd name="T52" fmla="*/ 1053 w 1692"/>
                    <a:gd name="T53" fmla="*/ 1052 h 2586"/>
                    <a:gd name="T54" fmla="*/ 845 w 1692"/>
                    <a:gd name="T55" fmla="*/ 955 h 2586"/>
                    <a:gd name="T56" fmla="*/ 745 w 1692"/>
                    <a:gd name="T57" fmla="*/ 940 h 2586"/>
                    <a:gd name="T58" fmla="*/ 692 w 1692"/>
                    <a:gd name="T59" fmla="*/ 946 h 2586"/>
                    <a:gd name="T60" fmla="*/ 608 w 1692"/>
                    <a:gd name="T61" fmla="*/ 976 h 2586"/>
                    <a:gd name="T62" fmla="*/ 580 w 1692"/>
                    <a:gd name="T63" fmla="*/ 876 h 2586"/>
                    <a:gd name="T64" fmla="*/ 563 w 1692"/>
                    <a:gd name="T65" fmla="*/ 793 h 2586"/>
                    <a:gd name="T66" fmla="*/ 484 w 1692"/>
                    <a:gd name="T67" fmla="*/ 824 h 2586"/>
                    <a:gd name="T68" fmla="*/ 435 w 1692"/>
                    <a:gd name="T69" fmla="*/ 709 h 2586"/>
                    <a:gd name="T70" fmla="*/ 566 w 1692"/>
                    <a:gd name="T71" fmla="*/ 681 h 2586"/>
                    <a:gd name="T72" fmla="*/ 644 w 1692"/>
                    <a:gd name="T73" fmla="*/ 676 h 2586"/>
                    <a:gd name="T74" fmla="*/ 686 w 1692"/>
                    <a:gd name="T75" fmla="*/ 672 h 2586"/>
                    <a:gd name="T76" fmla="*/ 810 w 1692"/>
                    <a:gd name="T77" fmla="*/ 560 h 2586"/>
                    <a:gd name="T78" fmla="*/ 906 w 1692"/>
                    <a:gd name="T79" fmla="*/ 506 h 2586"/>
                    <a:gd name="T80" fmla="*/ 978 w 1692"/>
                    <a:gd name="T81" fmla="*/ 475 h 2586"/>
                    <a:gd name="T82" fmla="*/ 1026 w 1692"/>
                    <a:gd name="T83" fmla="*/ 402 h 2586"/>
                    <a:gd name="T84" fmla="*/ 986 w 1692"/>
                    <a:gd name="T85" fmla="*/ 382 h 2586"/>
                    <a:gd name="T86" fmla="*/ 1168 w 1692"/>
                    <a:gd name="T87" fmla="*/ 340 h 2586"/>
                    <a:gd name="T88" fmla="*/ 1076 w 1692"/>
                    <a:gd name="T89" fmla="*/ 255 h 2586"/>
                    <a:gd name="T90" fmla="*/ 1016 w 1692"/>
                    <a:gd name="T91" fmla="*/ 197 h 2586"/>
                    <a:gd name="T92" fmla="*/ 935 w 1692"/>
                    <a:gd name="T93" fmla="*/ 272 h 2586"/>
                    <a:gd name="T94" fmla="*/ 850 w 1692"/>
                    <a:gd name="T95" fmla="*/ 331 h 2586"/>
                    <a:gd name="T96" fmla="*/ 782 w 1692"/>
                    <a:gd name="T97" fmla="*/ 227 h 2586"/>
                    <a:gd name="T98" fmla="*/ 928 w 1692"/>
                    <a:gd name="T99" fmla="*/ 179 h 2586"/>
                    <a:gd name="T100" fmla="*/ 969 w 1692"/>
                    <a:gd name="T101" fmla="*/ 148 h 2586"/>
                    <a:gd name="T102" fmla="*/ 1016 w 1692"/>
                    <a:gd name="T103" fmla="*/ 128 h 2586"/>
                    <a:gd name="T104" fmla="*/ 984 w 1692"/>
                    <a:gd name="T105" fmla="*/ 107 h 2586"/>
                    <a:gd name="T106" fmla="*/ 966 w 1692"/>
                    <a:gd name="T107" fmla="*/ 90 h 2586"/>
                    <a:gd name="T108" fmla="*/ 920 w 1692"/>
                    <a:gd name="T109" fmla="*/ 76 h 2586"/>
                    <a:gd name="T110" fmla="*/ 846 w 1692"/>
                    <a:gd name="T111" fmla="*/ 102 h 2586"/>
                    <a:gd name="T112" fmla="*/ 727 w 1692"/>
                    <a:gd name="T113" fmla="*/ 90 h 2586"/>
                    <a:gd name="T114" fmla="*/ 421 w 1692"/>
                    <a:gd name="T115" fmla="*/ 0 h 2586"/>
                    <a:gd name="T116" fmla="*/ 263 w 1692"/>
                    <a:gd name="T117" fmla="*/ 24 h 2586"/>
                    <a:gd name="T118" fmla="*/ 222 w 1692"/>
                    <a:gd name="T119" fmla="*/ 76 h 2586"/>
                    <a:gd name="T120" fmla="*/ 98 w 1692"/>
                    <a:gd name="T121" fmla="*/ 130 h 2586"/>
                    <a:gd name="T122" fmla="*/ 98 w 1692"/>
                    <a:gd name="T123" fmla="*/ 161 h 2586"/>
                    <a:gd name="T124" fmla="*/ 2 w 1692"/>
                    <a:gd name="T125" fmla="*/ 188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586"/>
                    <a:gd name="T191" fmla="*/ 1692 w 1692"/>
                    <a:gd name="T192" fmla="*/ 2586 h 25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26" name="Freeform 85"/>
                <p:cNvSpPr>
                  <a:spLocks/>
                </p:cNvSpPr>
                <p:nvPr/>
              </p:nvSpPr>
              <p:spPr bwMode="gray">
                <a:xfrm>
                  <a:off x="4423" y="2052"/>
                  <a:ext cx="35" cy="28"/>
                </a:xfrm>
                <a:custGeom>
                  <a:avLst/>
                  <a:gdLst>
                    <a:gd name="T0" fmla="*/ 12 w 46"/>
                    <a:gd name="T1" fmla="*/ 3 h 38"/>
                    <a:gd name="T2" fmla="*/ 0 w 46"/>
                    <a:gd name="T3" fmla="*/ 16 h 38"/>
                    <a:gd name="T4" fmla="*/ 17 w 46"/>
                    <a:gd name="T5" fmla="*/ 28 h 38"/>
                    <a:gd name="T6" fmla="*/ 35 w 46"/>
                    <a:gd name="T7" fmla="*/ 19 h 38"/>
                    <a:gd name="T8" fmla="*/ 23 w 46"/>
                    <a:gd name="T9" fmla="*/ 0 h 38"/>
                    <a:gd name="T10" fmla="*/ 12 w 46"/>
                    <a:gd name="T11" fmla="*/ 3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16" y="4"/>
                      </a:moveTo>
                      <a:lnTo>
                        <a:pt x="0" y="22"/>
                      </a:lnTo>
                      <a:lnTo>
                        <a:pt x="22" y="38"/>
                      </a:lnTo>
                      <a:lnTo>
                        <a:pt x="46" y="26"/>
                      </a:lnTo>
                      <a:lnTo>
                        <a:pt x="30" y="0"/>
                      </a:lnTo>
                      <a:lnTo>
                        <a:pt x="16" y="4"/>
                      </a:ln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27" name="Freeform 86"/>
                <p:cNvSpPr>
                  <a:spLocks/>
                </p:cNvSpPr>
                <p:nvPr/>
              </p:nvSpPr>
              <p:spPr bwMode="gray">
                <a:xfrm>
                  <a:off x="4738" y="2174"/>
                  <a:ext cx="40" cy="37"/>
                </a:xfrm>
                <a:custGeom>
                  <a:avLst/>
                  <a:gdLst>
                    <a:gd name="T0" fmla="*/ 9 w 52"/>
                    <a:gd name="T1" fmla="*/ 0 h 44"/>
                    <a:gd name="T2" fmla="*/ 20 w 52"/>
                    <a:gd name="T3" fmla="*/ 37 h 44"/>
                    <a:gd name="T4" fmla="*/ 32 w 52"/>
                    <a:gd name="T5" fmla="*/ 35 h 44"/>
                    <a:gd name="T6" fmla="*/ 29 w 52"/>
                    <a:gd name="T7" fmla="*/ 13 h 44"/>
                    <a:gd name="T8" fmla="*/ 20 w 52"/>
                    <a:gd name="T9" fmla="*/ 2 h 44"/>
                    <a:gd name="T10" fmla="*/ 9 w 52"/>
                    <a:gd name="T11" fmla="*/ 0 h 44"/>
                    <a:gd name="T12" fmla="*/ 0 60000 65536"/>
                    <a:gd name="T13" fmla="*/ 0 60000 65536"/>
                    <a:gd name="T14" fmla="*/ 0 60000 65536"/>
                    <a:gd name="T15" fmla="*/ 0 60000 65536"/>
                    <a:gd name="T16" fmla="*/ 0 60000 65536"/>
                    <a:gd name="T17" fmla="*/ 0 60000 65536"/>
                    <a:gd name="T18" fmla="*/ 0 w 52"/>
                    <a:gd name="T19" fmla="*/ 0 h 44"/>
                    <a:gd name="T20" fmla="*/ 52 w 52"/>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28" name="Freeform 87"/>
                <p:cNvSpPr>
                  <a:spLocks/>
                </p:cNvSpPr>
                <p:nvPr/>
              </p:nvSpPr>
              <p:spPr bwMode="gray">
                <a:xfrm>
                  <a:off x="5539" y="2230"/>
                  <a:ext cx="101" cy="74"/>
                </a:xfrm>
                <a:custGeom>
                  <a:avLst/>
                  <a:gdLst>
                    <a:gd name="T0" fmla="*/ 75 w 131"/>
                    <a:gd name="T1" fmla="*/ 0 h 98"/>
                    <a:gd name="T2" fmla="*/ 61 w 131"/>
                    <a:gd name="T3" fmla="*/ 6 h 98"/>
                    <a:gd name="T4" fmla="*/ 41 w 131"/>
                    <a:gd name="T5" fmla="*/ 18 h 98"/>
                    <a:gd name="T6" fmla="*/ 30 w 131"/>
                    <a:gd name="T7" fmla="*/ 30 h 98"/>
                    <a:gd name="T8" fmla="*/ 16 w 131"/>
                    <a:gd name="T9" fmla="*/ 39 h 98"/>
                    <a:gd name="T10" fmla="*/ 49 w 131"/>
                    <a:gd name="T11" fmla="*/ 62 h 98"/>
                    <a:gd name="T12" fmla="*/ 61 w 131"/>
                    <a:gd name="T13" fmla="*/ 71 h 98"/>
                    <a:gd name="T14" fmla="*/ 66 w 131"/>
                    <a:gd name="T15" fmla="*/ 69 h 98"/>
                    <a:gd name="T16" fmla="*/ 69 w 131"/>
                    <a:gd name="T17" fmla="*/ 65 h 98"/>
                    <a:gd name="T18" fmla="*/ 75 w 131"/>
                    <a:gd name="T19" fmla="*/ 74 h 98"/>
                    <a:gd name="T20" fmla="*/ 95 w 131"/>
                    <a:gd name="T21" fmla="*/ 65 h 98"/>
                    <a:gd name="T22" fmla="*/ 99 w 131"/>
                    <a:gd name="T23" fmla="*/ 56 h 98"/>
                    <a:gd name="T24" fmla="*/ 78 w 131"/>
                    <a:gd name="T25" fmla="*/ 30 h 98"/>
                    <a:gd name="T26" fmla="*/ 89 w 131"/>
                    <a:gd name="T27" fmla="*/ 18 h 98"/>
                    <a:gd name="T28" fmla="*/ 86 w 131"/>
                    <a:gd name="T29" fmla="*/ 3 h 98"/>
                    <a:gd name="T30" fmla="*/ 75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98"/>
                    <a:gd name="T50" fmla="*/ 131 w 131"/>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29" name="Freeform 88"/>
                <p:cNvSpPr>
                  <a:spLocks/>
                </p:cNvSpPr>
                <p:nvPr/>
              </p:nvSpPr>
              <p:spPr bwMode="gray">
                <a:xfrm>
                  <a:off x="5053" y="2613"/>
                  <a:ext cx="162" cy="84"/>
                </a:xfrm>
                <a:custGeom>
                  <a:avLst/>
                  <a:gdLst>
                    <a:gd name="T0" fmla="*/ 36 w 212"/>
                    <a:gd name="T1" fmla="*/ 9 h 112"/>
                    <a:gd name="T2" fmla="*/ 13 w 212"/>
                    <a:gd name="T3" fmla="*/ 9 h 112"/>
                    <a:gd name="T4" fmla="*/ 4 w 212"/>
                    <a:gd name="T5" fmla="*/ 12 h 112"/>
                    <a:gd name="T6" fmla="*/ 19 w 212"/>
                    <a:gd name="T7" fmla="*/ 39 h 112"/>
                    <a:gd name="T8" fmla="*/ 39 w 212"/>
                    <a:gd name="T9" fmla="*/ 33 h 112"/>
                    <a:gd name="T10" fmla="*/ 71 w 212"/>
                    <a:gd name="T11" fmla="*/ 41 h 112"/>
                    <a:gd name="T12" fmla="*/ 85 w 212"/>
                    <a:gd name="T13" fmla="*/ 45 h 112"/>
                    <a:gd name="T14" fmla="*/ 102 w 212"/>
                    <a:gd name="T15" fmla="*/ 66 h 112"/>
                    <a:gd name="T16" fmla="*/ 108 w 212"/>
                    <a:gd name="T17" fmla="*/ 84 h 112"/>
                    <a:gd name="T18" fmla="*/ 120 w 212"/>
                    <a:gd name="T19" fmla="*/ 75 h 112"/>
                    <a:gd name="T20" fmla="*/ 129 w 212"/>
                    <a:gd name="T21" fmla="*/ 72 h 112"/>
                    <a:gd name="T22" fmla="*/ 143 w 212"/>
                    <a:gd name="T23" fmla="*/ 77 h 112"/>
                    <a:gd name="T24" fmla="*/ 149 w 212"/>
                    <a:gd name="T25" fmla="*/ 60 h 112"/>
                    <a:gd name="T26" fmla="*/ 117 w 212"/>
                    <a:gd name="T27" fmla="*/ 41 h 112"/>
                    <a:gd name="T28" fmla="*/ 80 w 212"/>
                    <a:gd name="T29" fmla="*/ 15 h 112"/>
                    <a:gd name="T30" fmla="*/ 41 w 212"/>
                    <a:gd name="T31" fmla="*/ 20 h 112"/>
                    <a:gd name="T32" fmla="*/ 36 w 212"/>
                    <a:gd name="T33" fmla="*/ 9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2"/>
                    <a:gd name="T52" fmla="*/ 0 h 112"/>
                    <a:gd name="T53" fmla="*/ 212 w 212"/>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0" name="Freeform 89"/>
                <p:cNvSpPr>
                  <a:spLocks/>
                </p:cNvSpPr>
                <p:nvPr/>
              </p:nvSpPr>
              <p:spPr bwMode="gray">
                <a:xfrm>
                  <a:off x="5187" y="2677"/>
                  <a:ext cx="101" cy="45"/>
                </a:xfrm>
                <a:custGeom>
                  <a:avLst/>
                  <a:gdLst>
                    <a:gd name="T0" fmla="*/ 43 w 133"/>
                    <a:gd name="T1" fmla="*/ 0 h 54"/>
                    <a:gd name="T2" fmla="*/ 33 w 133"/>
                    <a:gd name="T3" fmla="*/ 5 h 54"/>
                    <a:gd name="T4" fmla="*/ 24 w 133"/>
                    <a:gd name="T5" fmla="*/ 25 h 54"/>
                    <a:gd name="T6" fmla="*/ 11 w 133"/>
                    <a:gd name="T7" fmla="*/ 28 h 54"/>
                    <a:gd name="T8" fmla="*/ 2 w 133"/>
                    <a:gd name="T9" fmla="*/ 35 h 54"/>
                    <a:gd name="T10" fmla="*/ 10 w 133"/>
                    <a:gd name="T11" fmla="*/ 45 h 54"/>
                    <a:gd name="T12" fmla="*/ 101 w 133"/>
                    <a:gd name="T13" fmla="*/ 28 h 54"/>
                    <a:gd name="T14" fmla="*/ 93 w 133"/>
                    <a:gd name="T15" fmla="*/ 13 h 54"/>
                    <a:gd name="T16" fmla="*/ 80 w 133"/>
                    <a:gd name="T17" fmla="*/ 7 h 54"/>
                    <a:gd name="T18" fmla="*/ 77 w 133"/>
                    <a:gd name="T19" fmla="*/ 20 h 54"/>
                    <a:gd name="T20" fmla="*/ 68 w 133"/>
                    <a:gd name="T21" fmla="*/ 15 h 54"/>
                    <a:gd name="T22" fmla="*/ 51 w 133"/>
                    <a:gd name="T23" fmla="*/ 12 h 54"/>
                    <a:gd name="T24" fmla="*/ 43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54"/>
                    <a:gd name="T41" fmla="*/ 133 w 133"/>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1" name="Freeform 90"/>
                <p:cNvSpPr>
                  <a:spLocks/>
                </p:cNvSpPr>
                <p:nvPr/>
              </p:nvSpPr>
              <p:spPr bwMode="gray">
                <a:xfrm>
                  <a:off x="5294" y="2707"/>
                  <a:ext cx="39" cy="18"/>
                </a:xfrm>
                <a:custGeom>
                  <a:avLst/>
                  <a:gdLst>
                    <a:gd name="T0" fmla="*/ 10 w 51"/>
                    <a:gd name="T1" fmla="*/ 0 h 24"/>
                    <a:gd name="T2" fmla="*/ 5 w 51"/>
                    <a:gd name="T3" fmla="*/ 14 h 24"/>
                    <a:gd name="T4" fmla="*/ 21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2" name="Freeform 91"/>
                <p:cNvSpPr>
                  <a:spLocks/>
                </p:cNvSpPr>
                <p:nvPr/>
              </p:nvSpPr>
              <p:spPr bwMode="gray">
                <a:xfrm>
                  <a:off x="5352" y="2710"/>
                  <a:ext cx="12" cy="25"/>
                </a:xfrm>
                <a:custGeom>
                  <a:avLst/>
                  <a:gdLst>
                    <a:gd name="T0" fmla="*/ 10 w 16"/>
                    <a:gd name="T1" fmla="*/ 0 h 34"/>
                    <a:gd name="T2" fmla="*/ 0 w 16"/>
                    <a:gd name="T3" fmla="*/ 10 h 34"/>
                    <a:gd name="T4" fmla="*/ 12 w 16"/>
                    <a:gd name="T5" fmla="*/ 25 h 34"/>
                    <a:gd name="T6" fmla="*/ 9 w 16"/>
                    <a:gd name="T7" fmla="*/ 13 h 34"/>
                    <a:gd name="T8" fmla="*/ 12 w 16"/>
                    <a:gd name="T9" fmla="*/ 4 h 34"/>
                    <a:gd name="T10" fmla="*/ 10 w 16"/>
                    <a:gd name="T11" fmla="*/ 0 h 34"/>
                    <a:gd name="T12" fmla="*/ 0 60000 65536"/>
                    <a:gd name="T13" fmla="*/ 0 60000 65536"/>
                    <a:gd name="T14" fmla="*/ 0 60000 65536"/>
                    <a:gd name="T15" fmla="*/ 0 60000 65536"/>
                    <a:gd name="T16" fmla="*/ 0 60000 65536"/>
                    <a:gd name="T17" fmla="*/ 0 60000 65536"/>
                    <a:gd name="T18" fmla="*/ 0 w 16"/>
                    <a:gd name="T19" fmla="*/ 0 h 34"/>
                    <a:gd name="T20" fmla="*/ 16 w 1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3" name="Freeform 92"/>
                <p:cNvSpPr>
                  <a:spLocks/>
                </p:cNvSpPr>
                <p:nvPr/>
              </p:nvSpPr>
              <p:spPr bwMode="gray">
                <a:xfrm>
                  <a:off x="5164" y="1863"/>
                  <a:ext cx="185" cy="87"/>
                </a:xfrm>
                <a:custGeom>
                  <a:avLst/>
                  <a:gdLst>
                    <a:gd name="T0" fmla="*/ 49 w 240"/>
                    <a:gd name="T1" fmla="*/ 1 h 117"/>
                    <a:gd name="T2" fmla="*/ 19 w 240"/>
                    <a:gd name="T3" fmla="*/ 23 h 117"/>
                    <a:gd name="T4" fmla="*/ 5 w 240"/>
                    <a:gd name="T5" fmla="*/ 28 h 117"/>
                    <a:gd name="T6" fmla="*/ 0 w 240"/>
                    <a:gd name="T7" fmla="*/ 29 h 117"/>
                    <a:gd name="T8" fmla="*/ 20 w 240"/>
                    <a:gd name="T9" fmla="*/ 44 h 117"/>
                    <a:gd name="T10" fmla="*/ 29 w 240"/>
                    <a:gd name="T11" fmla="*/ 47 h 117"/>
                    <a:gd name="T12" fmla="*/ 52 w 240"/>
                    <a:gd name="T13" fmla="*/ 35 h 117"/>
                    <a:gd name="T14" fmla="*/ 62 w 240"/>
                    <a:gd name="T15" fmla="*/ 32 h 117"/>
                    <a:gd name="T16" fmla="*/ 63 w 240"/>
                    <a:gd name="T17" fmla="*/ 41 h 117"/>
                    <a:gd name="T18" fmla="*/ 49 w 240"/>
                    <a:gd name="T19" fmla="*/ 45 h 117"/>
                    <a:gd name="T20" fmla="*/ 56 w 240"/>
                    <a:gd name="T21" fmla="*/ 54 h 117"/>
                    <a:gd name="T22" fmla="*/ 31 w 240"/>
                    <a:gd name="T23" fmla="*/ 65 h 117"/>
                    <a:gd name="T24" fmla="*/ 54 w 240"/>
                    <a:gd name="T25" fmla="*/ 81 h 117"/>
                    <a:gd name="T26" fmla="*/ 63 w 240"/>
                    <a:gd name="T27" fmla="*/ 84 h 117"/>
                    <a:gd name="T28" fmla="*/ 91 w 240"/>
                    <a:gd name="T29" fmla="*/ 77 h 117"/>
                    <a:gd name="T30" fmla="*/ 116 w 240"/>
                    <a:gd name="T31" fmla="*/ 78 h 117"/>
                    <a:gd name="T32" fmla="*/ 130 w 240"/>
                    <a:gd name="T33" fmla="*/ 87 h 117"/>
                    <a:gd name="T34" fmla="*/ 157 w 240"/>
                    <a:gd name="T35" fmla="*/ 81 h 117"/>
                    <a:gd name="T36" fmla="*/ 173 w 240"/>
                    <a:gd name="T37" fmla="*/ 77 h 117"/>
                    <a:gd name="T38" fmla="*/ 171 w 240"/>
                    <a:gd name="T39" fmla="*/ 57 h 117"/>
                    <a:gd name="T40" fmla="*/ 180 w 240"/>
                    <a:gd name="T41" fmla="*/ 51 h 117"/>
                    <a:gd name="T42" fmla="*/ 183 w 240"/>
                    <a:gd name="T43" fmla="*/ 35 h 117"/>
                    <a:gd name="T44" fmla="*/ 162 w 240"/>
                    <a:gd name="T45" fmla="*/ 42 h 117"/>
                    <a:gd name="T46" fmla="*/ 154 w 240"/>
                    <a:gd name="T47" fmla="*/ 32 h 117"/>
                    <a:gd name="T48" fmla="*/ 133 w 240"/>
                    <a:gd name="T49" fmla="*/ 33 h 117"/>
                    <a:gd name="T50" fmla="*/ 103 w 240"/>
                    <a:gd name="T51" fmla="*/ 7 h 117"/>
                    <a:gd name="T52" fmla="*/ 72 w 240"/>
                    <a:gd name="T53" fmla="*/ 8 h 117"/>
                    <a:gd name="T54" fmla="*/ 63 w 240"/>
                    <a:gd name="T55" fmla="*/ 1 h 117"/>
                    <a:gd name="T56" fmla="*/ 49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117"/>
                    <a:gd name="T89" fmla="*/ 240 w 240"/>
                    <a:gd name="T90" fmla="*/ 117 h 1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4" name="Freeform 93"/>
                <p:cNvSpPr>
                  <a:spLocks/>
                </p:cNvSpPr>
                <p:nvPr/>
              </p:nvSpPr>
              <p:spPr bwMode="gray">
                <a:xfrm>
                  <a:off x="5246" y="1822"/>
                  <a:ext cx="155" cy="65"/>
                </a:xfrm>
                <a:custGeom>
                  <a:avLst/>
                  <a:gdLst>
                    <a:gd name="T0" fmla="*/ 78 w 194"/>
                    <a:gd name="T1" fmla="*/ 8 h 80"/>
                    <a:gd name="T2" fmla="*/ 10 w 194"/>
                    <a:gd name="T3" fmla="*/ 19 h 80"/>
                    <a:gd name="T4" fmla="*/ 7 w 194"/>
                    <a:gd name="T5" fmla="*/ 28 h 80"/>
                    <a:gd name="T6" fmla="*/ 46 w 194"/>
                    <a:gd name="T7" fmla="*/ 42 h 80"/>
                    <a:gd name="T8" fmla="*/ 108 w 194"/>
                    <a:gd name="T9" fmla="*/ 60 h 80"/>
                    <a:gd name="T10" fmla="*/ 140 w 194"/>
                    <a:gd name="T11" fmla="*/ 55 h 80"/>
                    <a:gd name="T12" fmla="*/ 149 w 194"/>
                    <a:gd name="T13" fmla="*/ 52 h 80"/>
                    <a:gd name="T14" fmla="*/ 140 w 194"/>
                    <a:gd name="T15" fmla="*/ 36 h 80"/>
                    <a:gd name="T16" fmla="*/ 130 w 194"/>
                    <a:gd name="T17" fmla="*/ 29 h 80"/>
                    <a:gd name="T18" fmla="*/ 103 w 194"/>
                    <a:gd name="T19" fmla="*/ 21 h 80"/>
                    <a:gd name="T20" fmla="*/ 78 w 194"/>
                    <a:gd name="T21" fmla="*/ 8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4"/>
                    <a:gd name="T34" fmla="*/ 0 h 80"/>
                    <a:gd name="T35" fmla="*/ 194 w 194"/>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5" name="Freeform 94"/>
                <p:cNvSpPr>
                  <a:spLocks/>
                </p:cNvSpPr>
                <p:nvPr/>
              </p:nvSpPr>
              <p:spPr bwMode="gray">
                <a:xfrm>
                  <a:off x="5456" y="1892"/>
                  <a:ext cx="235" cy="189"/>
                </a:xfrm>
                <a:custGeom>
                  <a:avLst/>
                  <a:gdLst>
                    <a:gd name="T0" fmla="*/ 51 w 310"/>
                    <a:gd name="T1" fmla="*/ 7 h 254"/>
                    <a:gd name="T2" fmla="*/ 39 w 310"/>
                    <a:gd name="T3" fmla="*/ 17 h 254"/>
                    <a:gd name="T4" fmla="*/ 16 w 310"/>
                    <a:gd name="T5" fmla="*/ 29 h 254"/>
                    <a:gd name="T6" fmla="*/ 40 w 310"/>
                    <a:gd name="T7" fmla="*/ 57 h 254"/>
                    <a:gd name="T8" fmla="*/ 60 w 310"/>
                    <a:gd name="T9" fmla="*/ 63 h 254"/>
                    <a:gd name="T10" fmla="*/ 78 w 310"/>
                    <a:gd name="T11" fmla="*/ 74 h 254"/>
                    <a:gd name="T12" fmla="*/ 96 w 310"/>
                    <a:gd name="T13" fmla="*/ 63 h 254"/>
                    <a:gd name="T14" fmla="*/ 108 w 310"/>
                    <a:gd name="T15" fmla="*/ 75 h 254"/>
                    <a:gd name="T16" fmla="*/ 113 w 310"/>
                    <a:gd name="T17" fmla="*/ 95 h 254"/>
                    <a:gd name="T18" fmla="*/ 87 w 310"/>
                    <a:gd name="T19" fmla="*/ 112 h 254"/>
                    <a:gd name="T20" fmla="*/ 67 w 310"/>
                    <a:gd name="T21" fmla="*/ 129 h 254"/>
                    <a:gd name="T22" fmla="*/ 52 w 310"/>
                    <a:gd name="T23" fmla="*/ 126 h 254"/>
                    <a:gd name="T24" fmla="*/ 43 w 310"/>
                    <a:gd name="T25" fmla="*/ 123 h 254"/>
                    <a:gd name="T26" fmla="*/ 33 w 310"/>
                    <a:gd name="T27" fmla="*/ 139 h 254"/>
                    <a:gd name="T28" fmla="*/ 30 w 310"/>
                    <a:gd name="T29" fmla="*/ 148 h 254"/>
                    <a:gd name="T30" fmla="*/ 55 w 310"/>
                    <a:gd name="T31" fmla="*/ 153 h 254"/>
                    <a:gd name="T32" fmla="*/ 72 w 310"/>
                    <a:gd name="T33" fmla="*/ 151 h 254"/>
                    <a:gd name="T34" fmla="*/ 87 w 310"/>
                    <a:gd name="T35" fmla="*/ 172 h 254"/>
                    <a:gd name="T36" fmla="*/ 96 w 310"/>
                    <a:gd name="T37" fmla="*/ 175 h 254"/>
                    <a:gd name="T38" fmla="*/ 105 w 310"/>
                    <a:gd name="T39" fmla="*/ 178 h 254"/>
                    <a:gd name="T40" fmla="*/ 118 w 310"/>
                    <a:gd name="T41" fmla="*/ 187 h 254"/>
                    <a:gd name="T42" fmla="*/ 137 w 310"/>
                    <a:gd name="T43" fmla="*/ 176 h 254"/>
                    <a:gd name="T44" fmla="*/ 154 w 310"/>
                    <a:gd name="T45" fmla="*/ 175 h 254"/>
                    <a:gd name="T46" fmla="*/ 174 w 310"/>
                    <a:gd name="T47" fmla="*/ 158 h 254"/>
                    <a:gd name="T48" fmla="*/ 171 w 310"/>
                    <a:gd name="T49" fmla="*/ 138 h 254"/>
                    <a:gd name="T50" fmla="*/ 164 w 310"/>
                    <a:gd name="T51" fmla="*/ 129 h 254"/>
                    <a:gd name="T52" fmla="*/ 177 w 310"/>
                    <a:gd name="T53" fmla="*/ 124 h 254"/>
                    <a:gd name="T54" fmla="*/ 186 w 310"/>
                    <a:gd name="T55" fmla="*/ 136 h 254"/>
                    <a:gd name="T56" fmla="*/ 187 w 310"/>
                    <a:gd name="T57" fmla="*/ 147 h 254"/>
                    <a:gd name="T58" fmla="*/ 198 w 310"/>
                    <a:gd name="T59" fmla="*/ 144 h 254"/>
                    <a:gd name="T60" fmla="*/ 230 w 310"/>
                    <a:gd name="T61" fmla="*/ 126 h 254"/>
                    <a:gd name="T62" fmla="*/ 222 w 310"/>
                    <a:gd name="T63" fmla="*/ 109 h 254"/>
                    <a:gd name="T64" fmla="*/ 196 w 310"/>
                    <a:gd name="T65" fmla="*/ 92 h 254"/>
                    <a:gd name="T66" fmla="*/ 201 w 310"/>
                    <a:gd name="T67" fmla="*/ 80 h 254"/>
                    <a:gd name="T68" fmla="*/ 210 w 310"/>
                    <a:gd name="T69" fmla="*/ 77 h 254"/>
                    <a:gd name="T70" fmla="*/ 192 w 310"/>
                    <a:gd name="T71" fmla="*/ 47 h 254"/>
                    <a:gd name="T72" fmla="*/ 177 w 310"/>
                    <a:gd name="T73" fmla="*/ 44 h 254"/>
                    <a:gd name="T74" fmla="*/ 168 w 310"/>
                    <a:gd name="T75" fmla="*/ 41 h 254"/>
                    <a:gd name="T76" fmla="*/ 152 w 310"/>
                    <a:gd name="T77" fmla="*/ 25 h 254"/>
                    <a:gd name="T78" fmla="*/ 118 w 310"/>
                    <a:gd name="T79" fmla="*/ 33 h 254"/>
                    <a:gd name="T80" fmla="*/ 127 w 310"/>
                    <a:gd name="T81" fmla="*/ 19 h 254"/>
                    <a:gd name="T82" fmla="*/ 105 w 310"/>
                    <a:gd name="T83" fmla="*/ 13 h 254"/>
                    <a:gd name="T84" fmla="*/ 90 w 310"/>
                    <a:gd name="T85" fmla="*/ 14 h 254"/>
                    <a:gd name="T86" fmla="*/ 51 w 310"/>
                    <a:gd name="T87" fmla="*/ 7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0"/>
                    <a:gd name="T133" fmla="*/ 0 h 254"/>
                    <a:gd name="T134" fmla="*/ 310 w 310"/>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6" name="Freeform 95"/>
                <p:cNvSpPr>
                  <a:spLocks/>
                </p:cNvSpPr>
                <p:nvPr/>
              </p:nvSpPr>
              <p:spPr bwMode="gray">
                <a:xfrm>
                  <a:off x="5454" y="1810"/>
                  <a:ext cx="43" cy="37"/>
                </a:xfrm>
                <a:custGeom>
                  <a:avLst/>
                  <a:gdLst>
                    <a:gd name="T0" fmla="*/ 19 w 59"/>
                    <a:gd name="T1" fmla="*/ 0 h 50"/>
                    <a:gd name="T2" fmla="*/ 0 w 59"/>
                    <a:gd name="T3" fmla="*/ 7 h 50"/>
                    <a:gd name="T4" fmla="*/ 22 w 59"/>
                    <a:gd name="T5" fmla="*/ 30 h 50"/>
                    <a:gd name="T6" fmla="*/ 35 w 59"/>
                    <a:gd name="T7" fmla="*/ 37 h 50"/>
                    <a:gd name="T8" fmla="*/ 42 w 59"/>
                    <a:gd name="T9" fmla="*/ 21 h 50"/>
                    <a:gd name="T10" fmla="*/ 32 w 59"/>
                    <a:gd name="T11" fmla="*/ 6 h 50"/>
                    <a:gd name="T12" fmla="*/ 19 w 59"/>
                    <a:gd name="T13" fmla="*/ 0 h 50"/>
                    <a:gd name="T14" fmla="*/ 0 60000 65536"/>
                    <a:gd name="T15" fmla="*/ 0 60000 65536"/>
                    <a:gd name="T16" fmla="*/ 0 60000 65536"/>
                    <a:gd name="T17" fmla="*/ 0 60000 65536"/>
                    <a:gd name="T18" fmla="*/ 0 60000 65536"/>
                    <a:gd name="T19" fmla="*/ 0 60000 65536"/>
                    <a:gd name="T20" fmla="*/ 0 60000 65536"/>
                    <a:gd name="T21" fmla="*/ 0 w 59"/>
                    <a:gd name="T22" fmla="*/ 0 h 50"/>
                    <a:gd name="T23" fmla="*/ 59 w 5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7" name="Freeform 96"/>
                <p:cNvSpPr>
                  <a:spLocks/>
                </p:cNvSpPr>
                <p:nvPr/>
              </p:nvSpPr>
              <p:spPr bwMode="gray">
                <a:xfrm>
                  <a:off x="5368" y="1880"/>
                  <a:ext cx="65" cy="41"/>
                </a:xfrm>
                <a:custGeom>
                  <a:avLst/>
                  <a:gdLst>
                    <a:gd name="T0" fmla="*/ 33 w 86"/>
                    <a:gd name="T1" fmla="*/ 5 h 57"/>
                    <a:gd name="T2" fmla="*/ 18 w 86"/>
                    <a:gd name="T3" fmla="*/ 18 h 57"/>
                    <a:gd name="T4" fmla="*/ 3 w 86"/>
                    <a:gd name="T5" fmla="*/ 19 h 57"/>
                    <a:gd name="T6" fmla="*/ 12 w 86"/>
                    <a:gd name="T7" fmla="*/ 41 h 57"/>
                    <a:gd name="T8" fmla="*/ 56 w 86"/>
                    <a:gd name="T9" fmla="*/ 25 h 57"/>
                    <a:gd name="T10" fmla="*/ 65 w 86"/>
                    <a:gd name="T11" fmla="*/ 12 h 57"/>
                    <a:gd name="T12" fmla="*/ 42 w 86"/>
                    <a:gd name="T13" fmla="*/ 5 h 57"/>
                    <a:gd name="T14" fmla="*/ 33 w 86"/>
                    <a:gd name="T15" fmla="*/ 5 h 57"/>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57"/>
                    <a:gd name="T26" fmla="*/ 86 w 8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8" name="Freeform 97"/>
                <p:cNvSpPr>
                  <a:spLocks/>
                </p:cNvSpPr>
                <p:nvPr/>
              </p:nvSpPr>
              <p:spPr bwMode="gray">
                <a:xfrm>
                  <a:off x="5438" y="1888"/>
                  <a:ext cx="60" cy="24"/>
                </a:xfrm>
                <a:custGeom>
                  <a:avLst/>
                  <a:gdLst>
                    <a:gd name="T0" fmla="*/ 33 w 73"/>
                    <a:gd name="T1" fmla="*/ 0 h 34"/>
                    <a:gd name="T2" fmla="*/ 8 w 73"/>
                    <a:gd name="T3" fmla="*/ 11 h 34"/>
                    <a:gd name="T4" fmla="*/ 20 w 73"/>
                    <a:gd name="T5" fmla="*/ 24 h 34"/>
                    <a:gd name="T6" fmla="*/ 43 w 73"/>
                    <a:gd name="T7" fmla="*/ 20 h 34"/>
                    <a:gd name="T8" fmla="*/ 53 w 73"/>
                    <a:gd name="T9" fmla="*/ 14 h 34"/>
                    <a:gd name="T10" fmla="*/ 33 w 73"/>
                    <a:gd name="T11" fmla="*/ 0 h 34"/>
                    <a:gd name="T12" fmla="*/ 0 60000 65536"/>
                    <a:gd name="T13" fmla="*/ 0 60000 65536"/>
                    <a:gd name="T14" fmla="*/ 0 60000 65536"/>
                    <a:gd name="T15" fmla="*/ 0 60000 65536"/>
                    <a:gd name="T16" fmla="*/ 0 60000 65536"/>
                    <a:gd name="T17" fmla="*/ 0 60000 65536"/>
                    <a:gd name="T18" fmla="*/ 0 w 73"/>
                    <a:gd name="T19" fmla="*/ 0 h 34"/>
                    <a:gd name="T20" fmla="*/ 73 w 73"/>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39" name="Freeform 98"/>
                <p:cNvSpPr>
                  <a:spLocks/>
                </p:cNvSpPr>
                <p:nvPr/>
              </p:nvSpPr>
              <p:spPr bwMode="gray">
                <a:xfrm>
                  <a:off x="5408" y="1852"/>
                  <a:ext cx="66" cy="39"/>
                </a:xfrm>
                <a:custGeom>
                  <a:avLst/>
                  <a:gdLst>
                    <a:gd name="T0" fmla="*/ 45 w 85"/>
                    <a:gd name="T1" fmla="*/ 9 h 45"/>
                    <a:gd name="T2" fmla="*/ 22 w 85"/>
                    <a:gd name="T3" fmla="*/ 3 h 45"/>
                    <a:gd name="T4" fmla="*/ 0 w 85"/>
                    <a:gd name="T5" fmla="*/ 16 h 45"/>
                    <a:gd name="T6" fmla="*/ 31 w 85"/>
                    <a:gd name="T7" fmla="*/ 28 h 45"/>
                    <a:gd name="T8" fmla="*/ 50 w 85"/>
                    <a:gd name="T9" fmla="*/ 35 h 45"/>
                    <a:gd name="T10" fmla="*/ 65 w 85"/>
                    <a:gd name="T11" fmla="*/ 16 h 45"/>
                    <a:gd name="T12" fmla="*/ 64 w 85"/>
                    <a:gd name="T13" fmla="*/ 5 h 45"/>
                    <a:gd name="T14" fmla="*/ 50 w 85"/>
                    <a:gd name="T15" fmla="*/ 0 h 45"/>
                    <a:gd name="T16" fmla="*/ 45 w 85"/>
                    <a:gd name="T17" fmla="*/ 9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5"/>
                    <a:gd name="T29" fmla="*/ 85 w 85"/>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0" name="Freeform 99"/>
                <p:cNvSpPr>
                  <a:spLocks/>
                </p:cNvSpPr>
                <p:nvPr/>
              </p:nvSpPr>
              <p:spPr bwMode="gray">
                <a:xfrm>
                  <a:off x="5380" y="1820"/>
                  <a:ext cx="45" cy="24"/>
                </a:xfrm>
                <a:custGeom>
                  <a:avLst/>
                  <a:gdLst>
                    <a:gd name="T0" fmla="*/ 12 w 58"/>
                    <a:gd name="T1" fmla="*/ 3 h 31"/>
                    <a:gd name="T2" fmla="*/ 0 w 58"/>
                    <a:gd name="T3" fmla="*/ 14 h 31"/>
                    <a:gd name="T4" fmla="*/ 16 w 58"/>
                    <a:gd name="T5" fmla="*/ 22 h 31"/>
                    <a:gd name="T6" fmla="*/ 22 w 58"/>
                    <a:gd name="T7" fmla="*/ 15 h 31"/>
                    <a:gd name="T8" fmla="*/ 40 w 58"/>
                    <a:gd name="T9" fmla="*/ 9 h 31"/>
                    <a:gd name="T10" fmla="*/ 34 w 58"/>
                    <a:gd name="T11" fmla="*/ 0 h 31"/>
                    <a:gd name="T12" fmla="*/ 12 w 58"/>
                    <a:gd name="T13" fmla="*/ 3 h 31"/>
                    <a:gd name="T14" fmla="*/ 0 60000 65536"/>
                    <a:gd name="T15" fmla="*/ 0 60000 65536"/>
                    <a:gd name="T16" fmla="*/ 0 60000 65536"/>
                    <a:gd name="T17" fmla="*/ 0 60000 65536"/>
                    <a:gd name="T18" fmla="*/ 0 60000 65536"/>
                    <a:gd name="T19" fmla="*/ 0 60000 65536"/>
                    <a:gd name="T20" fmla="*/ 0 60000 65536"/>
                    <a:gd name="T21" fmla="*/ 0 w 58"/>
                    <a:gd name="T22" fmla="*/ 0 h 31"/>
                    <a:gd name="T23" fmla="*/ 58 w 5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1" name="Freeform 100"/>
                <p:cNvSpPr>
                  <a:spLocks/>
                </p:cNvSpPr>
                <p:nvPr/>
              </p:nvSpPr>
              <p:spPr bwMode="gray">
                <a:xfrm>
                  <a:off x="5497" y="1823"/>
                  <a:ext cx="117" cy="82"/>
                </a:xfrm>
                <a:custGeom>
                  <a:avLst/>
                  <a:gdLst>
                    <a:gd name="T0" fmla="*/ 29 w 152"/>
                    <a:gd name="T1" fmla="*/ 0 h 102"/>
                    <a:gd name="T2" fmla="*/ 11 w 152"/>
                    <a:gd name="T3" fmla="*/ 5 h 102"/>
                    <a:gd name="T4" fmla="*/ 3 w 152"/>
                    <a:gd name="T5" fmla="*/ 31 h 102"/>
                    <a:gd name="T6" fmla="*/ 9 w 152"/>
                    <a:gd name="T7" fmla="*/ 45 h 102"/>
                    <a:gd name="T8" fmla="*/ 0 w 152"/>
                    <a:gd name="T9" fmla="*/ 58 h 102"/>
                    <a:gd name="T10" fmla="*/ 43 w 152"/>
                    <a:gd name="T11" fmla="*/ 69 h 102"/>
                    <a:gd name="T12" fmla="*/ 63 w 152"/>
                    <a:gd name="T13" fmla="*/ 74 h 102"/>
                    <a:gd name="T14" fmla="*/ 117 w 152"/>
                    <a:gd name="T15" fmla="*/ 69 h 102"/>
                    <a:gd name="T16" fmla="*/ 59 w 152"/>
                    <a:gd name="T17" fmla="*/ 56 h 102"/>
                    <a:gd name="T18" fmla="*/ 42 w 152"/>
                    <a:gd name="T19" fmla="*/ 50 h 102"/>
                    <a:gd name="T20" fmla="*/ 34 w 152"/>
                    <a:gd name="T21" fmla="*/ 42 h 102"/>
                    <a:gd name="T22" fmla="*/ 38 w 152"/>
                    <a:gd name="T23" fmla="*/ 27 h 102"/>
                    <a:gd name="T24" fmla="*/ 29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
                    <a:gd name="T40" fmla="*/ 0 h 102"/>
                    <a:gd name="T41" fmla="*/ 152 w 15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2" name="Freeform 101"/>
                <p:cNvSpPr>
                  <a:spLocks/>
                </p:cNvSpPr>
                <p:nvPr/>
              </p:nvSpPr>
              <p:spPr bwMode="gray">
                <a:xfrm>
                  <a:off x="4383" y="2067"/>
                  <a:ext cx="26" cy="15"/>
                </a:xfrm>
                <a:custGeom>
                  <a:avLst/>
                  <a:gdLst>
                    <a:gd name="T0" fmla="*/ 26 w 34"/>
                    <a:gd name="T1" fmla="*/ 0 h 20"/>
                    <a:gd name="T2" fmla="*/ 18 w 34"/>
                    <a:gd name="T3" fmla="*/ 15 h 20"/>
                    <a:gd name="T4" fmla="*/ 3 w 34"/>
                    <a:gd name="T5" fmla="*/ 14 h 20"/>
                    <a:gd name="T6" fmla="*/ 3 w 34"/>
                    <a:gd name="T7" fmla="*/ 4 h 20"/>
                    <a:gd name="T8" fmla="*/ 26 w 34"/>
                    <a:gd name="T9" fmla="*/ 0 h 20"/>
                    <a:gd name="T10" fmla="*/ 0 60000 65536"/>
                    <a:gd name="T11" fmla="*/ 0 60000 65536"/>
                    <a:gd name="T12" fmla="*/ 0 60000 65536"/>
                    <a:gd name="T13" fmla="*/ 0 60000 65536"/>
                    <a:gd name="T14" fmla="*/ 0 60000 65536"/>
                    <a:gd name="T15" fmla="*/ 0 w 34"/>
                    <a:gd name="T16" fmla="*/ 0 h 20"/>
                    <a:gd name="T17" fmla="*/ 34 w 34"/>
                    <a:gd name="T18" fmla="*/ 20 h 20"/>
                  </a:gdLst>
                  <a:ahLst/>
                  <a:cxnLst>
                    <a:cxn ang="T10">
                      <a:pos x="T0" y="T1"/>
                    </a:cxn>
                    <a:cxn ang="T11">
                      <a:pos x="T2" y="T3"/>
                    </a:cxn>
                    <a:cxn ang="T12">
                      <a:pos x="T4" y="T5"/>
                    </a:cxn>
                    <a:cxn ang="T13">
                      <a:pos x="T6" y="T7"/>
                    </a:cxn>
                    <a:cxn ang="T14">
                      <a:pos x="T8" y="T9"/>
                    </a:cxn>
                  </a:cxnLst>
                  <a:rect l="T15" t="T16" r="T17" b="T18"/>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3" name="Freeform 102"/>
                <p:cNvSpPr>
                  <a:spLocks/>
                </p:cNvSpPr>
                <p:nvPr/>
              </p:nvSpPr>
              <p:spPr bwMode="gray">
                <a:xfrm>
                  <a:off x="5159" y="2576"/>
                  <a:ext cx="15" cy="12"/>
                </a:xfrm>
                <a:custGeom>
                  <a:avLst/>
                  <a:gdLst>
                    <a:gd name="T0" fmla="*/ 2 w 21"/>
                    <a:gd name="T1" fmla="*/ 0 h 16"/>
                    <a:gd name="T2" fmla="*/ 9 w 21"/>
                    <a:gd name="T3" fmla="*/ 12 h 16"/>
                    <a:gd name="T4" fmla="*/ 2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4" name="Freeform 103"/>
                <p:cNvSpPr>
                  <a:spLocks/>
                </p:cNvSpPr>
                <p:nvPr/>
              </p:nvSpPr>
              <p:spPr bwMode="gray">
                <a:xfrm>
                  <a:off x="5162" y="2601"/>
                  <a:ext cx="12" cy="12"/>
                </a:xfrm>
                <a:custGeom>
                  <a:avLst/>
                  <a:gdLst>
                    <a:gd name="T0" fmla="*/ 2 w 21"/>
                    <a:gd name="T1" fmla="*/ 0 h 16"/>
                    <a:gd name="T2" fmla="*/ 7 w 21"/>
                    <a:gd name="T3" fmla="*/ 12 h 16"/>
                    <a:gd name="T4" fmla="*/ 2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5" name="Freeform 104"/>
                <p:cNvSpPr>
                  <a:spLocks/>
                </p:cNvSpPr>
                <p:nvPr/>
              </p:nvSpPr>
              <p:spPr bwMode="gray">
                <a:xfrm>
                  <a:off x="5371" y="2737"/>
                  <a:ext cx="21" cy="12"/>
                </a:xfrm>
                <a:custGeom>
                  <a:avLst/>
                  <a:gdLst>
                    <a:gd name="T0" fmla="*/ 3 w 21"/>
                    <a:gd name="T1" fmla="*/ 0 h 16"/>
                    <a:gd name="T2" fmla="*/ 13 w 21"/>
                    <a:gd name="T3" fmla="*/ 12 h 16"/>
                    <a:gd name="T4" fmla="*/ 3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6" name="Freeform 105"/>
                <p:cNvSpPr>
                  <a:spLocks/>
                </p:cNvSpPr>
                <p:nvPr/>
              </p:nvSpPr>
              <p:spPr bwMode="gray">
                <a:xfrm>
                  <a:off x="5497" y="2250"/>
                  <a:ext cx="35" cy="18"/>
                </a:xfrm>
                <a:custGeom>
                  <a:avLst/>
                  <a:gdLst>
                    <a:gd name="T0" fmla="*/ 9 w 51"/>
                    <a:gd name="T1" fmla="*/ 0 h 24"/>
                    <a:gd name="T2" fmla="*/ 5 w 51"/>
                    <a:gd name="T3" fmla="*/ 14 h 24"/>
                    <a:gd name="T4" fmla="*/ 19 w 51"/>
                    <a:gd name="T5" fmla="*/ 18 h 24"/>
                    <a:gd name="T6" fmla="*/ 23 w 51"/>
                    <a:gd name="T7" fmla="*/ 3 h 24"/>
                    <a:gd name="T8" fmla="*/ 9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7" name="Freeform 106"/>
                <p:cNvSpPr>
                  <a:spLocks/>
                </p:cNvSpPr>
                <p:nvPr/>
              </p:nvSpPr>
              <p:spPr bwMode="gray">
                <a:xfrm>
                  <a:off x="5396" y="2046"/>
                  <a:ext cx="37" cy="18"/>
                </a:xfrm>
                <a:custGeom>
                  <a:avLst/>
                  <a:gdLst>
                    <a:gd name="T0" fmla="*/ 9 w 51"/>
                    <a:gd name="T1" fmla="*/ 0 h 24"/>
                    <a:gd name="T2" fmla="*/ 5 w 51"/>
                    <a:gd name="T3" fmla="*/ 14 h 24"/>
                    <a:gd name="T4" fmla="*/ 20 w 51"/>
                    <a:gd name="T5" fmla="*/ 18 h 24"/>
                    <a:gd name="T6" fmla="*/ 24 w 51"/>
                    <a:gd name="T7" fmla="*/ 3 h 24"/>
                    <a:gd name="T8" fmla="*/ 9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8" name="Freeform 107"/>
                <p:cNvSpPr>
                  <a:spLocks/>
                </p:cNvSpPr>
                <p:nvPr/>
              </p:nvSpPr>
              <p:spPr bwMode="gray">
                <a:xfrm>
                  <a:off x="5462" y="1868"/>
                  <a:ext cx="35" cy="18"/>
                </a:xfrm>
                <a:custGeom>
                  <a:avLst/>
                  <a:gdLst>
                    <a:gd name="T0" fmla="*/ 9 w 51"/>
                    <a:gd name="T1" fmla="*/ 0 h 24"/>
                    <a:gd name="T2" fmla="*/ 5 w 51"/>
                    <a:gd name="T3" fmla="*/ 14 h 24"/>
                    <a:gd name="T4" fmla="*/ 19 w 51"/>
                    <a:gd name="T5" fmla="*/ 18 h 24"/>
                    <a:gd name="T6" fmla="*/ 23 w 51"/>
                    <a:gd name="T7" fmla="*/ 3 h 24"/>
                    <a:gd name="T8" fmla="*/ 9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49" name="Freeform 108"/>
                <p:cNvSpPr>
                  <a:spLocks/>
                </p:cNvSpPr>
                <p:nvPr/>
              </p:nvSpPr>
              <p:spPr bwMode="gray">
                <a:xfrm>
                  <a:off x="5527" y="1975"/>
                  <a:ext cx="35" cy="18"/>
                </a:xfrm>
                <a:custGeom>
                  <a:avLst/>
                  <a:gdLst>
                    <a:gd name="T0" fmla="*/ 9 w 51"/>
                    <a:gd name="T1" fmla="*/ 0 h 24"/>
                    <a:gd name="T2" fmla="*/ 5 w 51"/>
                    <a:gd name="T3" fmla="*/ 14 h 24"/>
                    <a:gd name="T4" fmla="*/ 19 w 51"/>
                    <a:gd name="T5" fmla="*/ 18 h 24"/>
                    <a:gd name="T6" fmla="*/ 23 w 51"/>
                    <a:gd name="T7" fmla="*/ 3 h 24"/>
                    <a:gd name="T8" fmla="*/ 9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0" name="Freeform 109"/>
                <p:cNvSpPr>
                  <a:spLocks/>
                </p:cNvSpPr>
                <p:nvPr/>
              </p:nvSpPr>
              <p:spPr bwMode="gray">
                <a:xfrm>
                  <a:off x="5543" y="1774"/>
                  <a:ext cx="714" cy="345"/>
                </a:xfrm>
                <a:custGeom>
                  <a:avLst/>
                  <a:gdLst>
                    <a:gd name="T0" fmla="*/ 22 w 929"/>
                    <a:gd name="T1" fmla="*/ 42 h 462"/>
                    <a:gd name="T2" fmla="*/ 5 w 929"/>
                    <a:gd name="T3" fmla="*/ 69 h 462"/>
                    <a:gd name="T4" fmla="*/ 28 w 929"/>
                    <a:gd name="T5" fmla="*/ 75 h 462"/>
                    <a:gd name="T6" fmla="*/ 12 w 929"/>
                    <a:gd name="T7" fmla="*/ 87 h 462"/>
                    <a:gd name="T8" fmla="*/ 80 w 929"/>
                    <a:gd name="T9" fmla="*/ 102 h 462"/>
                    <a:gd name="T10" fmla="*/ 109 w 929"/>
                    <a:gd name="T11" fmla="*/ 97 h 462"/>
                    <a:gd name="T12" fmla="*/ 192 w 929"/>
                    <a:gd name="T13" fmla="*/ 58 h 462"/>
                    <a:gd name="T14" fmla="*/ 231 w 929"/>
                    <a:gd name="T15" fmla="*/ 49 h 462"/>
                    <a:gd name="T16" fmla="*/ 249 w 929"/>
                    <a:gd name="T17" fmla="*/ 60 h 462"/>
                    <a:gd name="T18" fmla="*/ 209 w 929"/>
                    <a:gd name="T19" fmla="*/ 66 h 462"/>
                    <a:gd name="T20" fmla="*/ 186 w 929"/>
                    <a:gd name="T21" fmla="*/ 84 h 462"/>
                    <a:gd name="T22" fmla="*/ 195 w 929"/>
                    <a:gd name="T23" fmla="*/ 90 h 462"/>
                    <a:gd name="T24" fmla="*/ 200 w 929"/>
                    <a:gd name="T25" fmla="*/ 118 h 462"/>
                    <a:gd name="T26" fmla="*/ 269 w 929"/>
                    <a:gd name="T27" fmla="*/ 143 h 462"/>
                    <a:gd name="T28" fmla="*/ 258 w 929"/>
                    <a:gd name="T29" fmla="*/ 157 h 462"/>
                    <a:gd name="T30" fmla="*/ 283 w 929"/>
                    <a:gd name="T31" fmla="*/ 184 h 462"/>
                    <a:gd name="T32" fmla="*/ 267 w 929"/>
                    <a:gd name="T33" fmla="*/ 199 h 462"/>
                    <a:gd name="T34" fmla="*/ 249 w 929"/>
                    <a:gd name="T35" fmla="*/ 220 h 462"/>
                    <a:gd name="T36" fmla="*/ 226 w 929"/>
                    <a:gd name="T37" fmla="*/ 242 h 462"/>
                    <a:gd name="T38" fmla="*/ 224 w 929"/>
                    <a:gd name="T39" fmla="*/ 314 h 462"/>
                    <a:gd name="T40" fmla="*/ 255 w 929"/>
                    <a:gd name="T41" fmla="*/ 333 h 462"/>
                    <a:gd name="T42" fmla="*/ 298 w 929"/>
                    <a:gd name="T43" fmla="*/ 335 h 462"/>
                    <a:gd name="T44" fmla="*/ 317 w 929"/>
                    <a:gd name="T45" fmla="*/ 315 h 462"/>
                    <a:gd name="T46" fmla="*/ 389 w 929"/>
                    <a:gd name="T47" fmla="*/ 266 h 462"/>
                    <a:gd name="T48" fmla="*/ 440 w 929"/>
                    <a:gd name="T49" fmla="*/ 249 h 462"/>
                    <a:gd name="T50" fmla="*/ 496 w 929"/>
                    <a:gd name="T51" fmla="*/ 230 h 462"/>
                    <a:gd name="T52" fmla="*/ 553 w 929"/>
                    <a:gd name="T53" fmla="*/ 217 h 462"/>
                    <a:gd name="T54" fmla="*/ 586 w 929"/>
                    <a:gd name="T55" fmla="*/ 194 h 462"/>
                    <a:gd name="T56" fmla="*/ 615 w 929"/>
                    <a:gd name="T57" fmla="*/ 149 h 462"/>
                    <a:gd name="T58" fmla="*/ 616 w 929"/>
                    <a:gd name="T59" fmla="*/ 115 h 462"/>
                    <a:gd name="T60" fmla="*/ 616 w 929"/>
                    <a:gd name="T61" fmla="*/ 93 h 462"/>
                    <a:gd name="T62" fmla="*/ 639 w 929"/>
                    <a:gd name="T63" fmla="*/ 67 h 462"/>
                    <a:gd name="T64" fmla="*/ 673 w 929"/>
                    <a:gd name="T65" fmla="*/ 70 h 462"/>
                    <a:gd name="T66" fmla="*/ 709 w 929"/>
                    <a:gd name="T67" fmla="*/ 39 h 462"/>
                    <a:gd name="T68" fmla="*/ 682 w 929"/>
                    <a:gd name="T69" fmla="*/ 42 h 462"/>
                    <a:gd name="T70" fmla="*/ 652 w 929"/>
                    <a:gd name="T71" fmla="*/ 34 h 462"/>
                    <a:gd name="T72" fmla="*/ 610 w 929"/>
                    <a:gd name="T73" fmla="*/ 16 h 462"/>
                    <a:gd name="T74" fmla="*/ 493 w 929"/>
                    <a:gd name="T75" fmla="*/ 19 h 462"/>
                    <a:gd name="T76" fmla="*/ 449 w 929"/>
                    <a:gd name="T77" fmla="*/ 28 h 462"/>
                    <a:gd name="T78" fmla="*/ 427 w 929"/>
                    <a:gd name="T79" fmla="*/ 28 h 462"/>
                    <a:gd name="T80" fmla="*/ 397 w 929"/>
                    <a:gd name="T81" fmla="*/ 40 h 462"/>
                    <a:gd name="T82" fmla="*/ 367 w 929"/>
                    <a:gd name="T83" fmla="*/ 22 h 462"/>
                    <a:gd name="T84" fmla="*/ 332 w 929"/>
                    <a:gd name="T85" fmla="*/ 30 h 462"/>
                    <a:gd name="T86" fmla="*/ 281 w 929"/>
                    <a:gd name="T87" fmla="*/ 39 h 462"/>
                    <a:gd name="T88" fmla="*/ 315 w 929"/>
                    <a:gd name="T89" fmla="*/ 28 h 462"/>
                    <a:gd name="T90" fmla="*/ 271 w 929"/>
                    <a:gd name="T91" fmla="*/ 6 h 462"/>
                    <a:gd name="T92" fmla="*/ 257 w 929"/>
                    <a:gd name="T93" fmla="*/ 1 h 462"/>
                    <a:gd name="T94" fmla="*/ 241 w 929"/>
                    <a:gd name="T95" fmla="*/ 6 h 462"/>
                    <a:gd name="T96" fmla="*/ 184 w 929"/>
                    <a:gd name="T97" fmla="*/ 12 h 462"/>
                    <a:gd name="T98" fmla="*/ 123 w 929"/>
                    <a:gd name="T99" fmla="*/ 21 h 462"/>
                    <a:gd name="T100" fmla="*/ 83 w 929"/>
                    <a:gd name="T101" fmla="*/ 19 h 462"/>
                    <a:gd name="T102" fmla="*/ 88 w 929"/>
                    <a:gd name="T103" fmla="*/ 51 h 462"/>
                    <a:gd name="T104" fmla="*/ 80 w 929"/>
                    <a:gd name="T105" fmla="*/ 39 h 462"/>
                    <a:gd name="T106" fmla="*/ 46 w 929"/>
                    <a:gd name="T107" fmla="*/ 31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9"/>
                    <a:gd name="T163" fmla="*/ 0 h 462"/>
                    <a:gd name="T164" fmla="*/ 929 w 92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1" name="Freeform 110"/>
                <p:cNvSpPr>
                  <a:spLocks/>
                </p:cNvSpPr>
                <p:nvPr/>
              </p:nvSpPr>
              <p:spPr bwMode="gray">
                <a:xfrm>
                  <a:off x="5762" y="1957"/>
                  <a:ext cx="40" cy="24"/>
                </a:xfrm>
                <a:custGeom>
                  <a:avLst/>
                  <a:gdLst>
                    <a:gd name="T0" fmla="*/ 26 w 52"/>
                    <a:gd name="T1" fmla="*/ 0 h 32"/>
                    <a:gd name="T2" fmla="*/ 6 w 52"/>
                    <a:gd name="T3" fmla="*/ 15 h 32"/>
                    <a:gd name="T4" fmla="*/ 18 w 52"/>
                    <a:gd name="T5" fmla="*/ 24 h 32"/>
                    <a:gd name="T6" fmla="*/ 32 w 52"/>
                    <a:gd name="T7" fmla="*/ 22 h 32"/>
                    <a:gd name="T8" fmla="*/ 26 w 52"/>
                    <a:gd name="T9" fmla="*/ 0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2" name="Freeform 111"/>
                <p:cNvSpPr>
                  <a:spLocks/>
                </p:cNvSpPr>
                <p:nvPr/>
              </p:nvSpPr>
              <p:spPr bwMode="gray">
                <a:xfrm>
                  <a:off x="6052" y="2023"/>
                  <a:ext cx="131" cy="59"/>
                </a:xfrm>
                <a:custGeom>
                  <a:avLst/>
                  <a:gdLst>
                    <a:gd name="T0" fmla="*/ 78 w 172"/>
                    <a:gd name="T1" fmla="*/ 7 h 72"/>
                    <a:gd name="T2" fmla="*/ 50 w 172"/>
                    <a:gd name="T3" fmla="*/ 3 h 72"/>
                    <a:gd name="T4" fmla="*/ 41 w 172"/>
                    <a:gd name="T5" fmla="*/ 0 h 72"/>
                    <a:gd name="T6" fmla="*/ 0 w 172"/>
                    <a:gd name="T7" fmla="*/ 23 h 72"/>
                    <a:gd name="T8" fmla="*/ 21 w 172"/>
                    <a:gd name="T9" fmla="*/ 33 h 72"/>
                    <a:gd name="T10" fmla="*/ 32 w 172"/>
                    <a:gd name="T11" fmla="*/ 49 h 72"/>
                    <a:gd name="T12" fmla="*/ 50 w 172"/>
                    <a:gd name="T13" fmla="*/ 56 h 72"/>
                    <a:gd name="T14" fmla="*/ 59 w 172"/>
                    <a:gd name="T15" fmla="*/ 59 h 72"/>
                    <a:gd name="T16" fmla="*/ 99 w 172"/>
                    <a:gd name="T17" fmla="*/ 49 h 72"/>
                    <a:gd name="T18" fmla="*/ 131 w 172"/>
                    <a:gd name="T19" fmla="*/ 36 h 72"/>
                    <a:gd name="T20" fmla="*/ 113 w 172"/>
                    <a:gd name="T21" fmla="*/ 15 h 72"/>
                    <a:gd name="T22" fmla="*/ 104 w 172"/>
                    <a:gd name="T23" fmla="*/ 3 h 72"/>
                    <a:gd name="T24" fmla="*/ 78 w 172"/>
                    <a:gd name="T25" fmla="*/ 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2"/>
                    <a:gd name="T40" fmla="*/ 0 h 72"/>
                    <a:gd name="T41" fmla="*/ 172 w 172"/>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3" name="Freeform 112"/>
                <p:cNvSpPr>
                  <a:spLocks/>
                </p:cNvSpPr>
                <p:nvPr/>
              </p:nvSpPr>
              <p:spPr bwMode="gray">
                <a:xfrm>
                  <a:off x="6155" y="1862"/>
                  <a:ext cx="40" cy="24"/>
                </a:xfrm>
                <a:custGeom>
                  <a:avLst/>
                  <a:gdLst>
                    <a:gd name="T0" fmla="*/ 26 w 52"/>
                    <a:gd name="T1" fmla="*/ 0 h 32"/>
                    <a:gd name="T2" fmla="*/ 6 w 52"/>
                    <a:gd name="T3" fmla="*/ 15 h 32"/>
                    <a:gd name="T4" fmla="*/ 18 w 52"/>
                    <a:gd name="T5" fmla="*/ 24 h 32"/>
                    <a:gd name="T6" fmla="*/ 32 w 52"/>
                    <a:gd name="T7" fmla="*/ 22 h 32"/>
                    <a:gd name="T8" fmla="*/ 26 w 52"/>
                    <a:gd name="T9" fmla="*/ 0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sp>
              <p:nvSpPr>
                <p:cNvPr id="54" name="Freeform 113"/>
                <p:cNvSpPr>
                  <a:spLocks/>
                </p:cNvSpPr>
                <p:nvPr/>
              </p:nvSpPr>
              <p:spPr bwMode="gray">
                <a:xfrm>
                  <a:off x="6240" y="2081"/>
                  <a:ext cx="6" cy="15"/>
                </a:xfrm>
                <a:custGeom>
                  <a:avLst/>
                  <a:gdLst>
                    <a:gd name="T0" fmla="*/ 5 w 13"/>
                    <a:gd name="T1" fmla="*/ 4 h 20"/>
                    <a:gd name="T2" fmla="*/ 0 w 13"/>
                    <a:gd name="T3" fmla="*/ 8 h 20"/>
                    <a:gd name="T4" fmla="*/ 4 w 13"/>
                    <a:gd name="T5" fmla="*/ 15 h 20"/>
                    <a:gd name="T6" fmla="*/ 5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rgbClr val="3366FF">
                    <a:alpha val="50195"/>
                  </a:srgbClr>
                </a:solidFill>
                <a:ln>
                  <a:noFill/>
                </a:ln>
                <a:extLs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Lst>
              </p:spPr>
              <p:txBody>
                <a:bodyPr/>
                <a:lstStyle/>
                <a:p>
                  <a:pPr defTabSz="913922" fontAlgn="auto">
                    <a:spcBef>
                      <a:spcPts val="0"/>
                    </a:spcBef>
                    <a:spcAft>
                      <a:spcPts val="0"/>
                    </a:spcAft>
                  </a:pPr>
                  <a:endParaRPr lang="zh-CN" altLang="en-US" kern="0">
                    <a:solidFill>
                      <a:sysClr val="windowText" lastClr="000000"/>
                    </a:solidFill>
                  </a:endParaRPr>
                </a:p>
              </p:txBody>
            </p:sp>
          </p:grpSp>
        </p:grpSp>
        <p:graphicFrame>
          <p:nvGraphicFramePr>
            <p:cNvPr id="7" name="Object 5"/>
            <p:cNvGraphicFramePr>
              <a:graphicFrameLocks noChangeAspect="1"/>
            </p:cNvGraphicFramePr>
            <p:nvPr/>
          </p:nvGraphicFramePr>
          <p:xfrm>
            <a:off x="799" y="1184"/>
            <a:ext cx="949" cy="976"/>
          </p:xfrm>
          <a:graphic>
            <a:graphicData uri="http://schemas.openxmlformats.org/presentationml/2006/ole">
              <mc:AlternateContent xmlns:mc="http://schemas.openxmlformats.org/markup-compatibility/2006">
                <mc:Choice xmlns:v="urn:schemas-microsoft-com:vml" Requires="v">
                  <p:oleObj spid="_x0000_s3197" name="图表" r:id="rId3" imgW="1609725" imgH="1647825" progId="Excel.Chart.8">
                    <p:embed/>
                  </p:oleObj>
                </mc:Choice>
                <mc:Fallback>
                  <p:oleObj name="图表" r:id="rId3" imgW="1609725" imgH="164782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 y="1184"/>
                          <a:ext cx="949" cy="9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6"/>
            <p:cNvGraphicFramePr>
              <a:graphicFrameLocks noChangeAspect="1"/>
            </p:cNvGraphicFramePr>
            <p:nvPr/>
          </p:nvGraphicFramePr>
          <p:xfrm>
            <a:off x="3500" y="1661"/>
            <a:ext cx="922" cy="886"/>
          </p:xfrm>
          <a:graphic>
            <a:graphicData uri="http://schemas.openxmlformats.org/presentationml/2006/ole">
              <mc:AlternateContent xmlns:mc="http://schemas.openxmlformats.org/markup-compatibility/2006">
                <mc:Choice xmlns:v="urn:schemas-microsoft-com:vml" Requires="v">
                  <p:oleObj spid="_x0000_s3198" name="图表" r:id="rId5" imgW="1562100" imgH="1504950" progId="Excel.Chart.8">
                    <p:embed/>
                  </p:oleObj>
                </mc:Choice>
                <mc:Fallback>
                  <p:oleObj name="图表" r:id="rId5" imgW="1562100" imgH="150495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 y="1661"/>
                          <a:ext cx="922" cy="8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Line 117"/>
            <p:cNvSpPr>
              <a:spLocks noChangeShapeType="1"/>
            </p:cNvSpPr>
            <p:nvPr/>
          </p:nvSpPr>
          <p:spPr bwMode="auto">
            <a:xfrm>
              <a:off x="692" y="3112"/>
              <a:ext cx="4416" cy="0"/>
            </a:xfrm>
            <a:prstGeom prst="line">
              <a:avLst/>
            </a:prstGeom>
            <a:noFill/>
            <a:ln w="12700">
              <a:solidFill>
                <a:srgbClr val="333333"/>
              </a:solidFill>
              <a:prstDash val="sysDot"/>
              <a:round/>
              <a:headEnd/>
              <a:tailEnd/>
            </a:ln>
            <a:effectLst/>
          </p:spPr>
          <p:txBody>
            <a:bodyPr/>
            <a:lstStyle/>
            <a:p>
              <a:pPr defTabSz="913922" fontAlgn="auto">
                <a:spcBef>
                  <a:spcPts val="0"/>
                </a:spcBef>
                <a:spcAft>
                  <a:spcPts val="0"/>
                </a:spcAft>
                <a:defRPr/>
              </a:pPr>
              <a:endParaRPr lang="zh-CN" altLang="en-US" kern="0">
                <a:solidFill>
                  <a:sysClr val="windowText" lastClr="000000"/>
                </a:solidFill>
              </a:endParaRPr>
            </a:p>
          </p:txBody>
        </p:sp>
        <p:sp>
          <p:nvSpPr>
            <p:cNvPr id="11" name="Text Box 9"/>
            <p:cNvSpPr txBox="1">
              <a:spLocks noChangeArrowheads="1"/>
            </p:cNvSpPr>
            <p:nvPr/>
          </p:nvSpPr>
          <p:spPr bwMode="gray">
            <a:xfrm>
              <a:off x="748" y="3158"/>
              <a:ext cx="2132" cy="703"/>
            </a:xfrm>
            <a:prstGeom prst="rect">
              <a:avLst/>
            </a:prstGeom>
            <a:noFill/>
            <a:ln w="9525" algn="ctr">
              <a:noFill/>
              <a:miter lim="800000"/>
              <a:headEnd/>
              <a:tailEnd/>
            </a:ln>
          </p:spPr>
          <p:txBody>
            <a:bodyPr lIns="0" rIns="0">
              <a:spAutoFit/>
            </a:bodyPr>
            <a:lstStyle/>
            <a:p>
              <a:pPr defTabSz="913922" eaLnBrk="0" fontAlgn="auto" hangingPunct="0">
                <a:spcBef>
                  <a:spcPts val="0"/>
                </a:spcBef>
                <a:spcAft>
                  <a:spcPts val="0"/>
                </a:spcAft>
                <a:defRPr/>
              </a:pPr>
              <a:r>
                <a:rPr lang="zh-CN" altLang="en-US" sz="1600" b="1" kern="0" dirty="0">
                  <a:solidFill>
                    <a:srgbClr val="008000"/>
                  </a:solidFill>
                  <a:effectLst>
                    <a:outerShdw blurRad="38100" dist="38100" dir="2700000" algn="tl">
                      <a:srgbClr val="C0C0C0"/>
                    </a:outerShdw>
                  </a:effectLst>
                  <a:latin typeface="黑体" pitchFamily="49" charset="-122"/>
                  <a:ea typeface="黑体" pitchFamily="49" charset="-122"/>
                </a:rPr>
                <a:t>海嘉诺已经建立了全球销售网络</a:t>
              </a:r>
              <a:endParaRPr lang="en-US" altLang="zh-CN" sz="1600" b="1" kern="0" dirty="0">
                <a:solidFill>
                  <a:srgbClr val="008000"/>
                </a:solidFill>
                <a:effectLst>
                  <a:outerShdw blurRad="38100" dist="38100" dir="2700000" algn="tl">
                    <a:srgbClr val="C0C0C0"/>
                  </a:outerShdw>
                </a:effectLst>
                <a:latin typeface="黑体" pitchFamily="49" charset="-122"/>
                <a:ea typeface="黑体" pitchFamily="49" charset="-122"/>
              </a:endParaRPr>
            </a:p>
            <a:p>
              <a:pPr defTabSz="913922" eaLnBrk="0" fontAlgn="auto" hangingPunct="0">
                <a:spcBef>
                  <a:spcPts val="0"/>
                </a:spcBef>
                <a:spcAft>
                  <a:spcPts val="0"/>
                </a:spcAft>
                <a:defRPr/>
              </a:pPr>
              <a:r>
                <a:rPr lang="en-US" altLang="zh-CN" sz="1600" b="1" kern="0" dirty="0">
                  <a:solidFill>
                    <a:srgbClr val="008000"/>
                  </a:solidFill>
                  <a:effectLst>
                    <a:outerShdw blurRad="38100" dist="38100" dir="2700000" algn="tl">
                      <a:srgbClr val="C0C0C0"/>
                    </a:outerShdw>
                  </a:effectLst>
                  <a:latin typeface="黑体" pitchFamily="49" charset="-122"/>
                  <a:ea typeface="黑体" pitchFamily="49" charset="-122"/>
                </a:rPr>
                <a:t>60%</a:t>
              </a:r>
              <a:r>
                <a:rPr lang="zh-CN" altLang="en-US" sz="1600" b="1" kern="0" dirty="0">
                  <a:solidFill>
                    <a:srgbClr val="008000"/>
                  </a:solidFill>
                  <a:effectLst>
                    <a:outerShdw blurRad="38100" dist="38100" dir="2700000" algn="tl">
                      <a:srgbClr val="C0C0C0"/>
                    </a:outerShdw>
                  </a:effectLst>
                  <a:latin typeface="黑体" pitchFamily="49" charset="-122"/>
                  <a:ea typeface="黑体" pitchFamily="49" charset="-122"/>
                </a:rPr>
                <a:t>的销售收入来自海外业务</a:t>
              </a:r>
            </a:p>
            <a:p>
              <a:pPr defTabSz="913922" eaLnBrk="0" fontAlgn="auto" hangingPunct="0">
                <a:spcBef>
                  <a:spcPts val="0"/>
                </a:spcBef>
                <a:spcAft>
                  <a:spcPts val="0"/>
                </a:spcAft>
                <a:defRPr/>
              </a:pPr>
              <a:r>
                <a:rPr lang="en-US" altLang="zh-CN" sz="1600" b="1" kern="0" dirty="0">
                  <a:solidFill>
                    <a:srgbClr val="008000"/>
                  </a:solidFill>
                  <a:effectLst>
                    <a:outerShdw blurRad="38100" dist="38100" dir="2700000" algn="tl">
                      <a:srgbClr val="C0C0C0"/>
                    </a:outerShdw>
                  </a:effectLst>
                  <a:latin typeface="黑体" pitchFamily="49" charset="-122"/>
                  <a:ea typeface="黑体" pitchFamily="49" charset="-122"/>
                </a:rPr>
                <a:t>40%</a:t>
              </a:r>
              <a:r>
                <a:rPr lang="zh-CN" altLang="en-US" sz="1600" b="1" kern="0" dirty="0">
                  <a:solidFill>
                    <a:srgbClr val="008000"/>
                  </a:solidFill>
                  <a:effectLst>
                    <a:outerShdw blurRad="38100" dist="38100" dir="2700000" algn="tl">
                      <a:srgbClr val="C0C0C0"/>
                    </a:outerShdw>
                  </a:effectLst>
                  <a:latin typeface="黑体" pitchFamily="49" charset="-122"/>
                  <a:ea typeface="黑体" pitchFamily="49" charset="-122"/>
                </a:rPr>
                <a:t>来自国内业务</a:t>
              </a:r>
            </a:p>
          </p:txBody>
        </p:sp>
        <p:sp>
          <p:nvSpPr>
            <p:cNvPr id="12" name="Line 119"/>
            <p:cNvSpPr>
              <a:spLocks noChangeShapeType="1"/>
            </p:cNvSpPr>
            <p:nvPr/>
          </p:nvSpPr>
          <p:spPr bwMode="auto">
            <a:xfrm>
              <a:off x="2900" y="3112"/>
              <a:ext cx="0" cy="576"/>
            </a:xfrm>
            <a:prstGeom prst="line">
              <a:avLst/>
            </a:prstGeom>
            <a:noFill/>
            <a:ln w="12700" cap="rnd">
              <a:solidFill>
                <a:srgbClr val="333333"/>
              </a:solidFill>
              <a:prstDash val="sysDot"/>
              <a:round/>
              <a:headEnd/>
              <a:tailEnd/>
            </a:ln>
            <a:effectLst/>
          </p:spPr>
          <p:txBody>
            <a:bodyPr/>
            <a:lstStyle/>
            <a:p>
              <a:pPr defTabSz="913922" fontAlgn="auto">
                <a:spcBef>
                  <a:spcPts val="0"/>
                </a:spcBef>
                <a:spcAft>
                  <a:spcPts val="0"/>
                </a:spcAft>
                <a:defRPr/>
              </a:pPr>
              <a:endParaRPr lang="zh-CN" altLang="en-US" kern="0">
                <a:solidFill>
                  <a:sysClr val="windowText" lastClr="000000"/>
                </a:solidFill>
              </a:endParaRPr>
            </a:p>
          </p:txBody>
        </p:sp>
        <p:sp>
          <p:nvSpPr>
            <p:cNvPr id="13" name="AutoShape 120"/>
            <p:cNvSpPr>
              <a:spLocks noChangeArrowheads="1"/>
            </p:cNvSpPr>
            <p:nvPr/>
          </p:nvSpPr>
          <p:spPr bwMode="gray">
            <a:xfrm>
              <a:off x="559" y="830"/>
              <a:ext cx="1459" cy="234"/>
            </a:xfrm>
            <a:prstGeom prst="wedgeRectCallout">
              <a:avLst>
                <a:gd name="adj1" fmla="val -10245"/>
                <a:gd name="adj2" fmla="val 123505"/>
              </a:avLst>
            </a:prstGeom>
            <a:solidFill>
              <a:srgbClr val="FF6600"/>
            </a:solidFill>
            <a:ln w="19050">
              <a:solidFill>
                <a:srgbClr val="FFFFFF"/>
              </a:solidFill>
              <a:miter lim="800000"/>
              <a:headEnd/>
              <a:tailEnd/>
            </a:ln>
            <a:effectLst>
              <a:outerShdw dist="35921" dir="2700000" algn="ctr" rotWithShape="0">
                <a:srgbClr val="808080"/>
              </a:outerShdw>
            </a:effectLst>
          </p:spPr>
          <p:txBody>
            <a:bodyPr/>
            <a:lstStyle/>
            <a:p>
              <a:pPr algn="ctr" defTabSz="913922" fontAlgn="auto">
                <a:spcBef>
                  <a:spcPts val="0"/>
                </a:spcBef>
                <a:spcAft>
                  <a:spcPts val="0"/>
                </a:spcAft>
                <a:defRPr/>
              </a:pPr>
              <a:r>
                <a:rPr lang="zh-CN" altLang="en-US" sz="1600" b="1" kern="0" dirty="0">
                  <a:solidFill>
                    <a:srgbClr val="FFFFFF"/>
                  </a:solidFill>
                  <a:effectLst>
                    <a:outerShdw blurRad="38100" dist="38100" dir="2700000" algn="tl">
                      <a:srgbClr val="000000"/>
                    </a:outerShdw>
                  </a:effectLst>
                  <a:latin typeface="黑体" pitchFamily="49" charset="-122"/>
                  <a:ea typeface="黑体" pitchFamily="49" charset="-122"/>
                </a:rPr>
                <a:t>欧洲和非洲市场</a:t>
              </a:r>
            </a:p>
          </p:txBody>
        </p:sp>
        <p:sp>
          <p:nvSpPr>
            <p:cNvPr id="14" name="AutoShape 122"/>
            <p:cNvSpPr>
              <a:spLocks noChangeArrowheads="1"/>
            </p:cNvSpPr>
            <p:nvPr/>
          </p:nvSpPr>
          <p:spPr bwMode="gray">
            <a:xfrm>
              <a:off x="4150" y="1434"/>
              <a:ext cx="1195" cy="234"/>
            </a:xfrm>
            <a:prstGeom prst="wedgeRectCallout">
              <a:avLst>
                <a:gd name="adj1" fmla="val -39875"/>
                <a:gd name="adj2" fmla="val 151282"/>
              </a:avLst>
            </a:prstGeom>
            <a:solidFill>
              <a:srgbClr val="993300"/>
            </a:solidFill>
            <a:ln w="19050">
              <a:solidFill>
                <a:srgbClr val="FFFFFF"/>
              </a:solidFill>
              <a:miter lim="800000"/>
              <a:headEnd/>
              <a:tailEnd/>
            </a:ln>
            <a:effectLst>
              <a:outerShdw dist="35921" dir="2700000" algn="ctr" rotWithShape="0">
                <a:srgbClr val="808080"/>
              </a:outerShdw>
            </a:effectLst>
          </p:spPr>
          <p:txBody>
            <a:bodyPr/>
            <a:lstStyle/>
            <a:p>
              <a:pPr algn="ctr" defTabSz="913922" fontAlgn="auto">
                <a:spcBef>
                  <a:spcPts val="0"/>
                </a:spcBef>
                <a:spcAft>
                  <a:spcPts val="0"/>
                </a:spcAft>
                <a:defRPr/>
              </a:pPr>
              <a:r>
                <a:rPr lang="zh-CN" altLang="en-US" sz="1600" b="1" kern="0" dirty="0">
                  <a:solidFill>
                    <a:srgbClr val="FFFFFF"/>
                  </a:solidFill>
                  <a:effectLst>
                    <a:outerShdw blurRad="38100" dist="38100" dir="2700000" algn="tl">
                      <a:srgbClr val="000000"/>
                    </a:outerShdw>
                  </a:effectLst>
                  <a:latin typeface="黑体" pitchFamily="49" charset="-122"/>
                  <a:ea typeface="黑体" pitchFamily="49" charset="-122"/>
                </a:rPr>
                <a:t>美洲市场</a:t>
              </a:r>
            </a:p>
          </p:txBody>
        </p:sp>
        <p:sp>
          <p:nvSpPr>
            <p:cNvPr id="15" name="Oval 123"/>
            <p:cNvSpPr>
              <a:spLocks noChangeArrowheads="1"/>
            </p:cNvSpPr>
            <p:nvPr/>
          </p:nvSpPr>
          <p:spPr bwMode="gray">
            <a:xfrm>
              <a:off x="3044" y="3193"/>
              <a:ext cx="114" cy="114"/>
            </a:xfrm>
            <a:prstGeom prst="ellipse">
              <a:avLst/>
            </a:prstGeom>
            <a:solidFill>
              <a:srgbClr val="FF6600"/>
            </a:solidFill>
            <a:ln w="19050">
              <a:solidFill>
                <a:srgbClr val="FFFFFF"/>
              </a:solidFill>
              <a:round/>
              <a:headEnd/>
              <a:tailEnd/>
            </a:ln>
            <a:effectLst>
              <a:outerShdw dist="35921" dir="2700000" algn="ctr" rotWithShape="0">
                <a:srgbClr val="000000">
                  <a:alpha val="50000"/>
                </a:srgbClr>
              </a:outerShdw>
            </a:effectLst>
          </p:spPr>
          <p:txBody>
            <a:bodyPr wrap="none" anchor="ctr"/>
            <a:lstStyle/>
            <a:p>
              <a:pPr defTabSz="913922" fontAlgn="auto">
                <a:spcBef>
                  <a:spcPts val="0"/>
                </a:spcBef>
                <a:spcAft>
                  <a:spcPts val="0"/>
                </a:spcAft>
                <a:defRPr/>
              </a:pPr>
              <a:endParaRPr lang="zh-CN" altLang="en-US" kern="0">
                <a:solidFill>
                  <a:srgbClr val="000000"/>
                </a:solidFill>
                <a:latin typeface="黑体" pitchFamily="2" charset="-122"/>
                <a:ea typeface="黑体" pitchFamily="2" charset="-122"/>
              </a:endParaRPr>
            </a:p>
          </p:txBody>
        </p:sp>
        <p:sp>
          <p:nvSpPr>
            <p:cNvPr id="16" name="Rectangle 124"/>
            <p:cNvSpPr>
              <a:spLocks noChangeArrowheads="1"/>
            </p:cNvSpPr>
            <p:nvPr/>
          </p:nvSpPr>
          <p:spPr bwMode="auto">
            <a:xfrm>
              <a:off x="3219" y="3157"/>
              <a:ext cx="1280" cy="286"/>
            </a:xfrm>
            <a:prstGeom prst="rect">
              <a:avLst/>
            </a:prstGeom>
            <a:noFill/>
            <a:ln w="9525">
              <a:noFill/>
              <a:miter lim="800000"/>
              <a:headEnd/>
              <a:tailEnd/>
            </a:ln>
          </p:spPr>
          <p:txBody>
            <a:bodyPr wrap="none">
              <a:spAutoFit/>
            </a:bodyPr>
            <a:lstStyle/>
            <a:p>
              <a:pPr defTabSz="913922" fontAlgn="auto">
                <a:spcBef>
                  <a:spcPts val="0"/>
                </a:spcBef>
                <a:spcAft>
                  <a:spcPts val="0"/>
                </a:spcAft>
                <a:defRPr/>
              </a:pPr>
              <a:r>
                <a:rPr lang="zh-CN" altLang="en-US" sz="1600" kern="0" dirty="0">
                  <a:solidFill>
                    <a:srgbClr val="000000"/>
                  </a:solidFill>
                  <a:effectLst>
                    <a:outerShdw blurRad="38100" dist="38100" dir="2700000" algn="tl">
                      <a:srgbClr val="C0C0C0"/>
                    </a:outerShdw>
                  </a:effectLst>
                  <a:latin typeface="黑体" pitchFamily="49" charset="-122"/>
                  <a:ea typeface="黑体" pitchFamily="49" charset="-122"/>
                </a:rPr>
                <a:t>欧洲和非洲的销售额</a:t>
              </a:r>
            </a:p>
          </p:txBody>
        </p:sp>
        <p:sp>
          <p:nvSpPr>
            <p:cNvPr id="17" name="Oval 125"/>
            <p:cNvSpPr>
              <a:spLocks noChangeArrowheads="1"/>
            </p:cNvSpPr>
            <p:nvPr/>
          </p:nvSpPr>
          <p:spPr bwMode="gray">
            <a:xfrm>
              <a:off x="3044" y="3398"/>
              <a:ext cx="114" cy="114"/>
            </a:xfrm>
            <a:prstGeom prst="ellipse">
              <a:avLst/>
            </a:prstGeom>
            <a:solidFill>
              <a:srgbClr val="008000"/>
            </a:solidFill>
            <a:ln w="19050">
              <a:solidFill>
                <a:srgbClr val="FFFFFF"/>
              </a:solidFill>
              <a:round/>
              <a:headEnd/>
              <a:tailEnd/>
            </a:ln>
            <a:effectLst>
              <a:outerShdw dist="35921" dir="2700000" algn="ctr" rotWithShape="0">
                <a:srgbClr val="000000">
                  <a:alpha val="50000"/>
                </a:srgbClr>
              </a:outerShdw>
            </a:effectLst>
          </p:spPr>
          <p:txBody>
            <a:bodyPr wrap="none" anchor="ctr"/>
            <a:lstStyle/>
            <a:p>
              <a:pPr defTabSz="913922" fontAlgn="auto">
                <a:spcBef>
                  <a:spcPts val="0"/>
                </a:spcBef>
                <a:spcAft>
                  <a:spcPts val="0"/>
                </a:spcAft>
                <a:defRPr/>
              </a:pPr>
              <a:endParaRPr lang="zh-CN" altLang="en-US" kern="0">
                <a:solidFill>
                  <a:srgbClr val="000000"/>
                </a:solidFill>
                <a:latin typeface="黑体" pitchFamily="2" charset="-122"/>
                <a:ea typeface="黑体" pitchFamily="2" charset="-122"/>
              </a:endParaRPr>
            </a:p>
          </p:txBody>
        </p:sp>
        <p:sp>
          <p:nvSpPr>
            <p:cNvPr id="18" name="Rectangle 126"/>
            <p:cNvSpPr>
              <a:spLocks noChangeArrowheads="1"/>
            </p:cNvSpPr>
            <p:nvPr/>
          </p:nvSpPr>
          <p:spPr bwMode="auto">
            <a:xfrm>
              <a:off x="3214" y="3364"/>
              <a:ext cx="1797" cy="286"/>
            </a:xfrm>
            <a:prstGeom prst="rect">
              <a:avLst/>
            </a:prstGeom>
            <a:noFill/>
            <a:ln w="9525">
              <a:noFill/>
              <a:miter lim="800000"/>
              <a:headEnd/>
              <a:tailEnd/>
            </a:ln>
          </p:spPr>
          <p:txBody>
            <a:bodyPr wrap="none">
              <a:spAutoFit/>
            </a:bodyPr>
            <a:lstStyle/>
            <a:p>
              <a:pPr defTabSz="913922" fontAlgn="auto">
                <a:spcBef>
                  <a:spcPts val="0"/>
                </a:spcBef>
                <a:spcAft>
                  <a:spcPts val="0"/>
                </a:spcAft>
                <a:defRPr/>
              </a:pPr>
              <a:r>
                <a:rPr lang="zh-CN" altLang="en-US" sz="1600" kern="0" dirty="0">
                  <a:solidFill>
                    <a:srgbClr val="000000"/>
                  </a:solidFill>
                  <a:effectLst>
                    <a:outerShdw blurRad="38100" dist="38100" dir="2700000" algn="tl">
                      <a:srgbClr val="C0C0C0"/>
                    </a:outerShdw>
                  </a:effectLst>
                  <a:latin typeface="黑体" pitchFamily="49" charset="-122"/>
                  <a:ea typeface="黑体" pitchFamily="49" charset="-122"/>
                </a:rPr>
                <a:t>亚洲市场销售额（包括中国）</a:t>
              </a:r>
            </a:p>
          </p:txBody>
        </p:sp>
        <p:sp>
          <p:nvSpPr>
            <p:cNvPr id="19" name="Oval 127"/>
            <p:cNvSpPr>
              <a:spLocks noChangeArrowheads="1"/>
            </p:cNvSpPr>
            <p:nvPr/>
          </p:nvSpPr>
          <p:spPr bwMode="gray">
            <a:xfrm>
              <a:off x="3044" y="3601"/>
              <a:ext cx="114" cy="114"/>
            </a:xfrm>
            <a:prstGeom prst="ellipse">
              <a:avLst/>
            </a:prstGeom>
            <a:solidFill>
              <a:srgbClr val="993300"/>
            </a:solidFill>
            <a:ln w="19050">
              <a:solidFill>
                <a:srgbClr val="FFFFFF"/>
              </a:solidFill>
              <a:round/>
              <a:headEnd/>
              <a:tailEnd/>
            </a:ln>
            <a:effectLst>
              <a:outerShdw dist="35921" dir="2700000" algn="ctr" rotWithShape="0">
                <a:srgbClr val="000000">
                  <a:alpha val="50000"/>
                </a:srgbClr>
              </a:outerShdw>
            </a:effectLst>
          </p:spPr>
          <p:txBody>
            <a:bodyPr wrap="none" anchor="ctr"/>
            <a:lstStyle/>
            <a:p>
              <a:pPr defTabSz="913922" fontAlgn="auto">
                <a:spcBef>
                  <a:spcPts val="0"/>
                </a:spcBef>
                <a:spcAft>
                  <a:spcPts val="0"/>
                </a:spcAft>
                <a:defRPr/>
              </a:pPr>
              <a:endParaRPr lang="zh-CN" altLang="en-US" kern="0">
                <a:solidFill>
                  <a:srgbClr val="000000"/>
                </a:solidFill>
                <a:latin typeface="黑体" pitchFamily="2" charset="-122"/>
                <a:ea typeface="黑体" pitchFamily="2" charset="-122"/>
              </a:endParaRPr>
            </a:p>
          </p:txBody>
        </p:sp>
        <p:sp>
          <p:nvSpPr>
            <p:cNvPr id="20" name="Rectangle 128"/>
            <p:cNvSpPr>
              <a:spLocks noChangeArrowheads="1"/>
            </p:cNvSpPr>
            <p:nvPr/>
          </p:nvSpPr>
          <p:spPr bwMode="auto">
            <a:xfrm>
              <a:off x="3214" y="3565"/>
              <a:ext cx="1021" cy="286"/>
            </a:xfrm>
            <a:prstGeom prst="rect">
              <a:avLst/>
            </a:prstGeom>
            <a:noFill/>
            <a:ln w="9525">
              <a:noFill/>
              <a:miter lim="800000"/>
              <a:headEnd/>
              <a:tailEnd/>
            </a:ln>
          </p:spPr>
          <p:txBody>
            <a:bodyPr wrap="none">
              <a:spAutoFit/>
            </a:bodyPr>
            <a:lstStyle/>
            <a:p>
              <a:pPr defTabSz="913922" fontAlgn="auto">
                <a:spcBef>
                  <a:spcPts val="0"/>
                </a:spcBef>
                <a:spcAft>
                  <a:spcPts val="0"/>
                </a:spcAft>
                <a:defRPr/>
              </a:pPr>
              <a:r>
                <a:rPr lang="zh-CN" altLang="en-US" sz="1600" kern="0" dirty="0">
                  <a:solidFill>
                    <a:srgbClr val="000000"/>
                  </a:solidFill>
                  <a:effectLst>
                    <a:outerShdw blurRad="38100" dist="38100" dir="2700000" algn="tl">
                      <a:srgbClr val="C0C0C0"/>
                    </a:outerShdw>
                  </a:effectLst>
                  <a:latin typeface="黑体" pitchFamily="49" charset="-122"/>
                  <a:ea typeface="黑体" pitchFamily="49" charset="-122"/>
                </a:rPr>
                <a:t>美洲市场销售额</a:t>
              </a:r>
            </a:p>
          </p:txBody>
        </p:sp>
        <p:graphicFrame>
          <p:nvGraphicFramePr>
            <p:cNvPr id="21" name="Object 129"/>
            <p:cNvGraphicFramePr>
              <a:graphicFrameLocks noChangeAspect="1"/>
            </p:cNvGraphicFramePr>
            <p:nvPr/>
          </p:nvGraphicFramePr>
          <p:xfrm>
            <a:off x="2070" y="1382"/>
            <a:ext cx="922" cy="886"/>
          </p:xfrm>
          <a:graphic>
            <a:graphicData uri="http://schemas.openxmlformats.org/presentationml/2006/ole">
              <mc:AlternateContent xmlns:mc="http://schemas.openxmlformats.org/markup-compatibility/2006">
                <mc:Choice xmlns:v="urn:schemas-microsoft-com:vml" Requires="v">
                  <p:oleObj spid="_x0000_s3199" name="图表" r:id="rId7" imgW="1562100" imgH="1504950" progId="Excel.Chart.8">
                    <p:embed/>
                  </p:oleObj>
                </mc:Choice>
                <mc:Fallback>
                  <p:oleObj name="图表" r:id="rId7" imgW="1562100" imgH="1504950" progId="Excel.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0" y="1382"/>
                          <a:ext cx="922" cy="8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AutoShape 122"/>
            <p:cNvSpPr>
              <a:spLocks noChangeArrowheads="1"/>
            </p:cNvSpPr>
            <p:nvPr/>
          </p:nvSpPr>
          <p:spPr bwMode="gray">
            <a:xfrm>
              <a:off x="1791" y="2561"/>
              <a:ext cx="1561" cy="338"/>
            </a:xfrm>
            <a:prstGeom prst="wedgeRectCallout">
              <a:avLst>
                <a:gd name="adj1" fmla="val -11370"/>
                <a:gd name="adj2" fmla="val -183759"/>
              </a:avLst>
            </a:prstGeom>
            <a:solidFill>
              <a:srgbClr val="00B050"/>
            </a:solidFill>
            <a:ln w="19050">
              <a:solidFill>
                <a:srgbClr val="FFFFFF"/>
              </a:solidFill>
              <a:miter lim="800000"/>
              <a:headEnd/>
              <a:tailEnd/>
            </a:ln>
            <a:effectLst>
              <a:outerShdw dist="35921" dir="2700000" algn="ctr" rotWithShape="0">
                <a:srgbClr val="808080"/>
              </a:outerShdw>
            </a:effectLst>
          </p:spPr>
          <p:txBody>
            <a:bodyPr/>
            <a:lstStyle/>
            <a:p>
              <a:pPr algn="ctr" defTabSz="913922" fontAlgn="auto">
                <a:spcBef>
                  <a:spcPts val="0"/>
                </a:spcBef>
                <a:spcAft>
                  <a:spcPts val="0"/>
                </a:spcAft>
                <a:defRPr/>
              </a:pPr>
              <a:r>
                <a:rPr lang="zh-CN" altLang="en-US" sz="1600" b="1" kern="0" dirty="0">
                  <a:solidFill>
                    <a:srgbClr val="FFFFFF"/>
                  </a:solidFill>
                  <a:effectLst>
                    <a:outerShdw blurRad="38100" dist="38100" dir="2700000" algn="tl">
                      <a:srgbClr val="000000"/>
                    </a:outerShdw>
                  </a:effectLst>
                  <a:latin typeface="黑体" pitchFamily="49" charset="-122"/>
                  <a:ea typeface="黑体" pitchFamily="49" charset="-122"/>
                </a:rPr>
                <a:t>亚洲市场（包括中国）</a:t>
              </a:r>
            </a:p>
          </p:txBody>
        </p:sp>
      </p:grpSp>
    </p:spTree>
    <p:extLst>
      <p:ext uri="{BB962C8B-B14F-4D97-AF65-F5344CB8AC3E}">
        <p14:creationId xmlns:p14="http://schemas.microsoft.com/office/powerpoint/2010/main" val="3443555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521780" y="430652"/>
            <a:ext cx="5023233" cy="619028"/>
          </a:xfrm>
          <a:prstGeom prst="rect">
            <a:avLst/>
          </a:prstGeom>
          <a:noFill/>
          <a:ln w="9525">
            <a:noFill/>
            <a:miter lim="800000"/>
            <a:headEnd/>
            <a:tailEnd/>
          </a:ln>
        </p:spPr>
        <p:txBody>
          <a:bodyPr vert="horz" wrap="square" lIns="102817" tIns="51409" rIns="102817" bIns="51409" numCol="1" anchor="ctr" anchorCtr="0" compatLnSpc="1">
            <a:prstTxWarp prst="textNoShape">
              <a:avLst/>
            </a:prstTxWarp>
          </a:bodyPr>
          <a:lstStyle/>
          <a:p>
            <a:pPr defTabSz="1028296" eaLnBrk="1" hangingPunct="1">
              <a:defRPr/>
            </a:pPr>
            <a:r>
              <a:rPr lang="zh-CN" altLang="en-US" sz="3600" b="1" dirty="0">
                <a:solidFill>
                  <a:srgbClr val="00B050"/>
                </a:solidFill>
                <a:latin typeface="黑体" pitchFamily="49" charset="-122"/>
                <a:ea typeface="黑体" pitchFamily="49" charset="-122"/>
                <a:cs typeface="Arial" pitchFamily="34" charset="0"/>
              </a:rPr>
              <a:t>上海海嘉诺医药鸟瞰图</a:t>
            </a:r>
          </a:p>
        </p:txBody>
      </p:sp>
      <p:pic>
        <p:nvPicPr>
          <p:cNvPr id="5" name="Picture 3"/>
          <p:cNvPicPr>
            <a:picLocks noGrp="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8429" y="1367879"/>
            <a:ext cx="10873208" cy="4536504"/>
          </a:xfrm>
          <a:noFill/>
        </p:spPr>
      </p:pic>
    </p:spTree>
    <p:extLst>
      <p:ext uri="{BB962C8B-B14F-4D97-AF65-F5344CB8AC3E}">
        <p14:creationId xmlns:p14="http://schemas.microsoft.com/office/powerpoint/2010/main" val="2433424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521772" y="430652"/>
            <a:ext cx="5023241" cy="619028"/>
          </a:xfrm>
          <a:prstGeom prst="rect">
            <a:avLst/>
          </a:prstGeom>
          <a:noFill/>
          <a:ln w="9525">
            <a:noFill/>
            <a:miter lim="800000"/>
            <a:headEnd/>
            <a:tailEnd/>
          </a:ln>
        </p:spPr>
        <p:txBody>
          <a:bodyPr vert="horz" wrap="square" lIns="102817" tIns="51409" rIns="102817" bIns="51409" numCol="1" anchor="ctr" anchorCtr="0" compatLnSpc="1">
            <a:prstTxWarp prst="textNoShape">
              <a:avLst/>
            </a:prstTxWarp>
          </a:bodyPr>
          <a:lstStyle/>
          <a:p>
            <a:pPr defTabSz="1028296" eaLnBrk="1" hangingPunct="1">
              <a:defRPr/>
            </a:pPr>
            <a:r>
              <a:rPr lang="zh-CN" altLang="en-US" sz="3600" b="1" dirty="0">
                <a:solidFill>
                  <a:srgbClr val="00B050"/>
                </a:solidFill>
                <a:latin typeface="黑体" pitchFamily="49" charset="-122"/>
                <a:ea typeface="黑体" pitchFamily="49" charset="-122"/>
                <a:cs typeface="Arial" pitchFamily="34" charset="0"/>
              </a:rPr>
              <a:t>上海海嘉诺研发实验室</a:t>
            </a:r>
          </a:p>
        </p:txBody>
      </p:sp>
      <p:pic>
        <p:nvPicPr>
          <p:cNvPr id="7" name="Picture 8" descr="DSC_0019 拷贝"/>
          <p:cNvPicPr>
            <a:picLocks noChangeAspect="1" noChangeArrowheads="1"/>
          </p:cNvPicPr>
          <p:nvPr/>
        </p:nvPicPr>
        <p:blipFill>
          <a:blip r:embed="rId2" cstate="print"/>
          <a:srcRect l="6192" t="6577" b="6929"/>
          <a:stretch>
            <a:fillRect/>
          </a:stretch>
        </p:blipFill>
        <p:spPr bwMode="auto">
          <a:xfrm>
            <a:off x="521771" y="1334945"/>
            <a:ext cx="10639865" cy="4785462"/>
          </a:xfrm>
          <a:prstGeom prst="rect">
            <a:avLst/>
          </a:prstGeom>
          <a:noFill/>
          <a:ln w="9525">
            <a:noFill/>
            <a:miter lim="800000"/>
            <a:headEnd/>
            <a:tailEnd/>
          </a:ln>
        </p:spPr>
      </p:pic>
    </p:spTree>
    <p:extLst>
      <p:ext uri="{BB962C8B-B14F-4D97-AF65-F5344CB8AC3E}">
        <p14:creationId xmlns:p14="http://schemas.microsoft.com/office/powerpoint/2010/main" val="3875355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1008509" y="647799"/>
            <a:ext cx="2232248" cy="719137"/>
          </a:xfrm>
        </p:spPr>
        <p:txBody>
          <a:bodyPr/>
          <a:lstStyle/>
          <a:p>
            <a:pPr eaLnBrk="1" hangingPunct="1"/>
            <a:r>
              <a:rPr lang="zh-CN" altLang="en-US" sz="3600" dirty="0">
                <a:solidFill>
                  <a:srgbClr val="00B050"/>
                </a:solidFill>
                <a:latin typeface="黑体" pitchFamily="49" charset="-122"/>
                <a:ea typeface="黑体" pitchFamily="49" charset="-122"/>
                <a:cs typeface="Arial" pitchFamily="34" charset="0"/>
              </a:rPr>
              <a:t>生产基地</a:t>
            </a:r>
            <a:endParaRPr lang="en-US" altLang="zh-CN" sz="3600" dirty="0">
              <a:solidFill>
                <a:srgbClr val="00B050"/>
              </a:solidFill>
              <a:latin typeface="黑体" pitchFamily="49" charset="-122"/>
              <a:ea typeface="黑体" pitchFamily="49" charset="-122"/>
              <a:cs typeface="Arial" pitchFamily="34" charset="0"/>
            </a:endParaRPr>
          </a:p>
        </p:txBody>
      </p:sp>
      <p:graphicFrame>
        <p:nvGraphicFramePr>
          <p:cNvPr id="3" name="Group 21"/>
          <p:cNvGraphicFramePr>
            <a:graphicFrameLocks/>
          </p:cNvGraphicFramePr>
          <p:nvPr>
            <p:extLst>
              <p:ext uri="{D42A27DB-BD31-4B8C-83A1-F6EECF244321}">
                <p14:modId xmlns:p14="http://schemas.microsoft.com/office/powerpoint/2010/main" val="3581760020"/>
              </p:ext>
            </p:extLst>
          </p:nvPr>
        </p:nvGraphicFramePr>
        <p:xfrm>
          <a:off x="864493" y="2087563"/>
          <a:ext cx="10153128" cy="2676040"/>
        </p:xfrm>
        <a:graphic>
          <a:graphicData uri="http://schemas.openxmlformats.org/drawingml/2006/table">
            <a:tbl>
              <a:tblPr/>
              <a:tblGrid>
                <a:gridCol w="1581843">
                  <a:extLst>
                    <a:ext uri="{9D8B030D-6E8A-4147-A177-3AD203B41FA5}">
                      <a16:colId xmlns:a16="http://schemas.microsoft.com/office/drawing/2014/main" val="20000"/>
                    </a:ext>
                  </a:extLst>
                </a:gridCol>
                <a:gridCol w="3268141">
                  <a:extLst>
                    <a:ext uri="{9D8B030D-6E8A-4147-A177-3AD203B41FA5}">
                      <a16:colId xmlns:a16="http://schemas.microsoft.com/office/drawing/2014/main" val="20001"/>
                    </a:ext>
                  </a:extLst>
                </a:gridCol>
                <a:gridCol w="2651572">
                  <a:extLst>
                    <a:ext uri="{9D8B030D-6E8A-4147-A177-3AD203B41FA5}">
                      <a16:colId xmlns:a16="http://schemas.microsoft.com/office/drawing/2014/main" val="20002"/>
                    </a:ext>
                  </a:extLst>
                </a:gridCol>
                <a:gridCol w="2651572">
                  <a:extLst>
                    <a:ext uri="{9D8B030D-6E8A-4147-A177-3AD203B41FA5}">
                      <a16:colId xmlns:a16="http://schemas.microsoft.com/office/drawing/2014/main" val="20003"/>
                    </a:ext>
                  </a:extLst>
                </a:gridCol>
              </a:tblGrid>
              <a:tr h="788682">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生产基地</a:t>
                      </a:r>
                    </a:p>
                  </a:txBody>
                  <a:tcPr marL="91443" marR="91443" anchor="ct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00AA3C"/>
                    </a:solidFill>
                  </a:tcPr>
                </a:tc>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400" b="1" i="0" u="none" strike="noStrike" cap="none" normalizeH="0" baseline="0" dirty="0">
                          <a:ln>
                            <a:noFill/>
                          </a:ln>
                          <a:solidFill>
                            <a:schemeClr val="tx1"/>
                          </a:solidFill>
                          <a:effectLst/>
                          <a:latin typeface="Arial" pitchFamily="34" charset="0"/>
                          <a:ea typeface="黑体" pitchFamily="2" charset="-122"/>
                          <a:cs typeface="Arial" pitchFamily="34" charset="0"/>
                        </a:rPr>
                        <a:t>赤峰</a:t>
                      </a:r>
                    </a:p>
                  </a:txBody>
                  <a:tcPr marL="91443" marR="91443" anchor="ct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CC31E"/>
                    </a:solidFill>
                  </a:tcPr>
                </a:tc>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400" b="1" i="0" u="none" strike="noStrike" cap="none" normalizeH="0" baseline="0" dirty="0">
                          <a:ln>
                            <a:noFill/>
                          </a:ln>
                          <a:solidFill>
                            <a:schemeClr val="tx1"/>
                          </a:solidFill>
                          <a:effectLst/>
                          <a:latin typeface="Arial" pitchFamily="34" charset="0"/>
                          <a:ea typeface="黑体" pitchFamily="2" charset="-122"/>
                          <a:cs typeface="Arial" pitchFamily="34" charset="0"/>
                        </a:rPr>
                        <a:t>大丰</a:t>
                      </a:r>
                    </a:p>
                  </a:txBody>
                  <a:tcPr marL="91443" marR="91443" anchor="ct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CC31E"/>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400" b="1" i="0" u="none" strike="noStrike" cap="none" normalizeH="0" baseline="0" dirty="0">
                          <a:ln>
                            <a:noFill/>
                          </a:ln>
                          <a:solidFill>
                            <a:schemeClr val="tx1"/>
                          </a:solidFill>
                          <a:effectLst/>
                          <a:latin typeface="Arial" pitchFamily="34" charset="0"/>
                          <a:ea typeface="黑体" pitchFamily="2" charset="-122"/>
                          <a:cs typeface="Arial" pitchFamily="34" charset="0"/>
                        </a:rPr>
                        <a:t>如皋</a:t>
                      </a:r>
                    </a:p>
                  </a:txBody>
                  <a:tcPr marL="91443" marR="91443" anchor="ctr" horzOverflow="overflow">
                    <a:lnL>
                      <a:noFill/>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CC31E"/>
                    </a:solidFill>
                  </a:tcPr>
                </a:tc>
                <a:extLst>
                  <a:ext uri="{0D108BD9-81ED-4DB2-BD59-A6C34878D82A}">
                    <a16:rowId xmlns:a16="http://schemas.microsoft.com/office/drawing/2014/main" val="10000"/>
                  </a:ext>
                </a:extLst>
              </a:tr>
              <a:tr h="527593">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厂址</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AA3C"/>
                    </a:solidFill>
                  </a:tcPr>
                </a:tc>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内蒙古赤峰</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江苏大丰</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江苏南通</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3026">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产品</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AA3C"/>
                    </a:solidFill>
                  </a:tcPr>
                </a:tc>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发酵类及化学合成类</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CC31E"/>
                    </a:solidFill>
                  </a:tcPr>
                </a:tc>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化学合成类</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CC31E"/>
                    </a:solid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化学合成类</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CC31E"/>
                    </a:solidFill>
                  </a:tcPr>
                </a:tc>
                <a:extLst>
                  <a:ext uri="{0D108BD9-81ED-4DB2-BD59-A6C34878D82A}">
                    <a16:rowId xmlns:a16="http://schemas.microsoft.com/office/drawing/2014/main" val="10002"/>
                  </a:ext>
                </a:extLst>
              </a:tr>
              <a:tr h="756739">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0"/>
                        </a:spcBef>
                        <a:spcAft>
                          <a:spcPct val="0"/>
                        </a:spcAft>
                        <a:buClrTx/>
                        <a:buSzTx/>
                        <a:buFontTx/>
                        <a:buNone/>
                        <a:tabLst/>
                      </a:pPr>
                      <a:r>
                        <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rPr>
                        <a:t>认证</a:t>
                      </a:r>
                    </a:p>
                  </a:txBody>
                  <a:tcPr marL="91443" marR="91443" anchor="ctr"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00AA3C"/>
                    </a:solidFill>
                  </a:tcPr>
                </a:tc>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rPr>
                        <a:t>CFDA, US FDA, EDQM</a:t>
                      </a:r>
                      <a:endPar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43" marR="91443" anchor="ctr"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lvl1pPr eaLnBrk="0" hangingPunct="0">
                        <a:lnSpc>
                          <a:spcPct val="110000"/>
                        </a:lnSpc>
                        <a:spcBef>
                          <a:spcPct val="20000"/>
                        </a:spcBef>
                        <a:defRPr kumimoji="1" sz="2600">
                          <a:solidFill>
                            <a:schemeClr val="tx1"/>
                          </a:solidFill>
                          <a:latin typeface="Trebuchet MS" pitchFamily="34" charset="0"/>
                          <a:ea typeface="宋体" pitchFamily="2" charset="-122"/>
                        </a:defRPr>
                      </a:lvl1pPr>
                      <a:lvl2pPr marL="742950" indent="-285750" eaLnBrk="0" hangingPunct="0">
                        <a:lnSpc>
                          <a:spcPct val="110000"/>
                        </a:lnSpc>
                        <a:spcBef>
                          <a:spcPct val="20000"/>
                        </a:spcBef>
                        <a:defRPr kumimoji="1" sz="2400">
                          <a:solidFill>
                            <a:schemeClr val="tx1"/>
                          </a:solidFill>
                          <a:latin typeface="Trebuchet MS" pitchFamily="34" charset="0"/>
                          <a:ea typeface="宋体" pitchFamily="2" charset="-122"/>
                        </a:defRPr>
                      </a:lvl2pPr>
                      <a:lvl3pPr marL="1143000" indent="-228600" eaLnBrk="0" hangingPunct="0">
                        <a:lnSpc>
                          <a:spcPct val="110000"/>
                        </a:lnSpc>
                        <a:spcBef>
                          <a:spcPct val="20000"/>
                        </a:spcBef>
                        <a:defRPr kumimoji="1" sz="2000">
                          <a:solidFill>
                            <a:schemeClr val="tx1"/>
                          </a:solidFill>
                          <a:latin typeface="Trebuchet MS" pitchFamily="34" charset="0"/>
                          <a:ea typeface="宋体" pitchFamily="2" charset="-122"/>
                        </a:defRPr>
                      </a:lvl3pPr>
                      <a:lvl4pPr marL="1600200" indent="-228600" eaLnBrk="0" hangingPunct="0">
                        <a:lnSpc>
                          <a:spcPct val="110000"/>
                        </a:lnSpc>
                        <a:spcBef>
                          <a:spcPct val="20000"/>
                        </a:spcBef>
                        <a:defRPr kumimoji="1">
                          <a:solidFill>
                            <a:schemeClr val="tx1"/>
                          </a:solidFill>
                          <a:latin typeface="Trebuchet MS" pitchFamily="34" charset="0"/>
                          <a:ea typeface="宋体" pitchFamily="2" charset="-122"/>
                        </a:defRPr>
                      </a:lvl4pPr>
                      <a:lvl5pPr marL="2057400" indent="-228600" eaLnBrk="0" hangingPunct="0">
                        <a:lnSpc>
                          <a:spcPct val="110000"/>
                        </a:lnSpc>
                        <a:spcBef>
                          <a:spcPct val="20000"/>
                        </a:spcBef>
                        <a:defRPr kumimoji="1">
                          <a:solidFill>
                            <a:schemeClr val="tx1"/>
                          </a:solidFill>
                          <a:latin typeface="Trebuchet MS" pitchFamily="34" charset="0"/>
                          <a:ea typeface="宋体" pitchFamily="2" charset="-122"/>
                        </a:defRPr>
                      </a:lvl5pPr>
                      <a:lvl6pPr marL="25146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6pPr>
                      <a:lvl7pPr marL="29718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7pPr>
                      <a:lvl8pPr marL="34290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8pPr>
                      <a:lvl9pPr marL="3886200" indent="-228600" eaLnBrk="0" fontAlgn="base" hangingPunct="0">
                        <a:lnSpc>
                          <a:spcPct val="110000"/>
                        </a:lnSpc>
                        <a:spcBef>
                          <a:spcPct val="20000"/>
                        </a:spcBef>
                        <a:spcAft>
                          <a:spcPct val="0"/>
                        </a:spcAft>
                        <a:defRPr kumimoji="1">
                          <a:solidFill>
                            <a:schemeClr val="tx1"/>
                          </a:solidFill>
                          <a:latin typeface="Trebuchet MS" pitchFamily="34" charset="0"/>
                          <a:ea typeface="宋体" pitchFamily="2" charset="-122"/>
                        </a:defRPr>
                      </a:lvl9p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en-US" altLang="zh-CN" sz="2000" b="0" i="0" u="none" strike="noStrike" cap="none" normalizeH="0" baseline="0" dirty="0">
                          <a:ln>
                            <a:noFill/>
                          </a:ln>
                          <a:solidFill>
                            <a:schemeClr val="tx1"/>
                          </a:solidFill>
                          <a:effectLst/>
                          <a:latin typeface="Arial" pitchFamily="34" charset="0"/>
                          <a:ea typeface="黑体" pitchFamily="2" charset="-122"/>
                          <a:cs typeface="Arial" pitchFamily="34" charset="0"/>
                        </a:rPr>
                        <a:t>CFDA</a:t>
                      </a:r>
                      <a:endPar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43" marR="91443" anchor="ctr"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0000"/>
                        </a:lnSpc>
                        <a:spcBef>
                          <a:spcPct val="20000"/>
                        </a:spcBef>
                        <a:spcAft>
                          <a:spcPct val="0"/>
                        </a:spcAft>
                        <a:buClrTx/>
                        <a:buSzTx/>
                        <a:buFontTx/>
                        <a:buNone/>
                        <a:tabLst/>
                      </a:pPr>
                      <a:endParaRPr kumimoji="1" lang="zh-CN" altLang="en-US" sz="2000" b="0" i="0" u="none" strike="noStrike" cap="none" normalizeH="0" baseline="0" dirty="0">
                        <a:ln>
                          <a:noFill/>
                        </a:ln>
                        <a:solidFill>
                          <a:schemeClr val="tx1"/>
                        </a:solidFill>
                        <a:effectLst/>
                        <a:latin typeface="Arial" pitchFamily="34" charset="0"/>
                        <a:ea typeface="黑体" pitchFamily="2" charset="-122"/>
                        <a:cs typeface="Arial" pitchFamily="34" charset="0"/>
                      </a:endParaRPr>
                    </a:p>
                  </a:txBody>
                  <a:tcPr marL="91443" marR="91443" anchor="ctr" horzOverflow="overflow">
                    <a:lnL>
                      <a:noFill/>
                    </a:lnL>
                    <a:lnR>
                      <a:noFill/>
                    </a:lnR>
                    <a:lnT w="1905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49813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4"/>
          <p:cNvSpPr>
            <a:spLocks noChangeAspect="1"/>
          </p:cNvSpPr>
          <p:nvPr/>
        </p:nvSpPr>
        <p:spPr bwMode="auto">
          <a:xfrm>
            <a:off x="2088629" y="2518914"/>
            <a:ext cx="7272808" cy="1008109"/>
          </a:xfrm>
          <a:custGeom>
            <a:avLst/>
            <a:gdLst>
              <a:gd name="T0" fmla="*/ 525749 w 10082212"/>
              <a:gd name="T1" fmla="*/ 0 h 2878138"/>
              <a:gd name="T2" fmla="*/ 10082212 w 10082212"/>
              <a:gd name="T3" fmla="*/ 0 h 2878138"/>
              <a:gd name="T4" fmla="*/ 10082212 w 10082212"/>
              <a:gd name="T5" fmla="*/ 0 h 2878138"/>
              <a:gd name="T6" fmla="*/ 10082212 w 10082212"/>
              <a:gd name="T7" fmla="*/ 2352389 h 2878138"/>
              <a:gd name="T8" fmla="*/ 9556463 w 10082212"/>
              <a:gd name="T9" fmla="*/ 2878138 h 2878138"/>
              <a:gd name="T10" fmla="*/ 0 w 10082212"/>
              <a:gd name="T11" fmla="*/ 2878138 h 2878138"/>
              <a:gd name="T12" fmla="*/ 0 w 10082212"/>
              <a:gd name="T13" fmla="*/ 2878138 h 2878138"/>
              <a:gd name="T14" fmla="*/ 0 w 10082212"/>
              <a:gd name="T15" fmla="*/ 525749 h 2878138"/>
              <a:gd name="T16" fmla="*/ 525749 w 10082212"/>
              <a:gd name="T17" fmla="*/ 0 h 2878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82212" h="2878138">
                <a:moveTo>
                  <a:pt x="525749" y="0"/>
                </a:moveTo>
                <a:lnTo>
                  <a:pt x="10082212" y="0"/>
                </a:lnTo>
                <a:lnTo>
                  <a:pt x="10082212" y="2352389"/>
                </a:lnTo>
                <a:cubicBezTo>
                  <a:pt x="10082212" y="2642752"/>
                  <a:pt x="9846826" y="2878138"/>
                  <a:pt x="9556463" y="2878138"/>
                </a:cubicBezTo>
                <a:lnTo>
                  <a:pt x="0" y="2878138"/>
                </a:lnTo>
                <a:lnTo>
                  <a:pt x="0" y="525749"/>
                </a:lnTo>
                <a:cubicBezTo>
                  <a:pt x="0" y="235386"/>
                  <a:pt x="235386" y="0"/>
                  <a:pt x="525749" y="0"/>
                </a:cubicBezTo>
                <a:close/>
              </a:path>
            </a:pathLst>
          </a:custGeom>
          <a:gradFill rotWithShape="1">
            <a:gsLst>
              <a:gs pos="0">
                <a:srgbClr val="00AA3C"/>
              </a:gs>
              <a:gs pos="30000">
                <a:srgbClr val="00AA3C"/>
              </a:gs>
              <a:gs pos="100000">
                <a:srgbClr val="8CC31E"/>
              </a:gs>
            </a:gsLst>
            <a:lin ang="0"/>
          </a:gradFill>
          <a:ln w="9525" cap="flat" cmpd="sng" algn="ctr">
            <a:noFill/>
            <a:prstDash val="solid"/>
            <a:round/>
            <a:headEnd/>
            <a:tailEnd/>
          </a:ln>
        </p:spPr>
        <p:txBody>
          <a:bodyPr lIns="91435" tIns="45718" rIns="91435" bIns="45718" anchor="ctr"/>
          <a:lstStyle/>
          <a:p>
            <a:pPr algn="ctr"/>
            <a:r>
              <a:rPr lang="zh-CN" altLang="en-US" sz="3600" b="1" dirty="0">
                <a:solidFill>
                  <a:schemeClr val="bg1"/>
                </a:solidFill>
                <a:latin typeface="黑体" pitchFamily="49" charset="-122"/>
                <a:ea typeface="黑体" pitchFamily="49" charset="-122"/>
              </a:rPr>
              <a:t>赤峰制药股份有限公司</a:t>
            </a:r>
            <a:endParaRPr lang="en-US" sz="3600" dirty="0">
              <a:solidFill>
                <a:schemeClr val="bg1"/>
              </a:solidFill>
              <a:latin typeface="黑体" pitchFamily="49" charset="-122"/>
              <a:ea typeface="黑体" pitchFamily="49" charset="-122"/>
            </a:endParaRPr>
          </a:p>
        </p:txBody>
      </p:sp>
    </p:spTree>
    <p:extLst>
      <p:ext uri="{BB962C8B-B14F-4D97-AF65-F5344CB8AC3E}">
        <p14:creationId xmlns:p14="http://schemas.microsoft.com/office/powerpoint/2010/main" val="4101859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
          <p:cNvSpPr/>
          <p:nvPr/>
        </p:nvSpPr>
        <p:spPr>
          <a:xfrm>
            <a:off x="0" y="1966317"/>
            <a:ext cx="11522075" cy="4511764"/>
          </a:xfrm>
          <a:custGeom>
            <a:avLst/>
            <a:gdLst/>
            <a:ahLst/>
            <a:cxnLst/>
            <a:rect l="l" t="t" r="r" b="b"/>
            <a:pathLst>
              <a:path w="9152802" h="6768752">
                <a:moveTo>
                  <a:pt x="9144000" y="0"/>
                </a:moveTo>
                <a:lnTo>
                  <a:pt x="9152802" y="0"/>
                </a:lnTo>
                <a:lnTo>
                  <a:pt x="9152802" y="4063267"/>
                </a:lnTo>
                <a:cubicBezTo>
                  <a:pt x="8247426" y="5678091"/>
                  <a:pt x="6519080" y="6768752"/>
                  <a:pt x="4535996" y="6768752"/>
                </a:cubicBezTo>
                <a:cubicBezTo>
                  <a:pt x="2610856" y="6768752"/>
                  <a:pt x="925785" y="5740896"/>
                  <a:pt x="0" y="4203809"/>
                </a:cubicBezTo>
                <a:lnTo>
                  <a:pt x="0" y="3583692"/>
                </a:lnTo>
                <a:cubicBezTo>
                  <a:pt x="924895" y="5060875"/>
                  <a:pt x="2608345" y="6048672"/>
                  <a:pt x="4531634" y="6048672"/>
                </a:cubicBezTo>
                <a:cubicBezTo>
                  <a:pt x="6512811" y="6048672"/>
                  <a:pt x="8239495" y="5000517"/>
                  <a:pt x="9144000" y="3448627"/>
                </a:cubicBezTo>
                <a:close/>
              </a:path>
            </a:pathLst>
          </a:custGeom>
          <a:solidFill>
            <a:srgbClr val="00AA3C"/>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79" rIns="60960" bIns="30479" rtlCol="0" anchor="ctr"/>
          <a:lstStyle/>
          <a:p>
            <a:pPr algn="ctr"/>
            <a:endParaRPr lang="zh-CN" altLang="en-US" sz="2900">
              <a:solidFill>
                <a:srgbClr val="FFFFFF"/>
              </a:solidFill>
            </a:endParaRPr>
          </a:p>
        </p:txBody>
      </p:sp>
      <p:sp>
        <p:nvSpPr>
          <p:cNvPr id="6" name="TextBox 5"/>
          <p:cNvSpPr txBox="1"/>
          <p:nvPr/>
        </p:nvSpPr>
        <p:spPr>
          <a:xfrm>
            <a:off x="797708" y="1754218"/>
            <a:ext cx="6097126" cy="2467981"/>
          </a:xfrm>
          <a:prstGeom prst="rect">
            <a:avLst/>
          </a:prstGeom>
          <a:noFill/>
        </p:spPr>
        <p:txBody>
          <a:bodyPr wrap="square" lIns="60960" tIns="30479" rIns="60960" bIns="30479" rtlCol="0">
            <a:spAutoFit/>
          </a:bodyPr>
          <a:lstStyle/>
          <a:p>
            <a:pPr>
              <a:lnSpc>
                <a:spcPct val="170000"/>
              </a:lnSpc>
            </a:pPr>
            <a:r>
              <a:rPr lang="zh-CN" altLang="en-US" sz="1800" spc="200" dirty="0">
                <a:solidFill>
                  <a:srgbClr val="2D2D8A">
                    <a:lumMod val="75000"/>
                  </a:srgbClr>
                </a:solidFill>
                <a:latin typeface="黑体" pitchFamily="49" charset="-122"/>
                <a:ea typeface="黑体" pitchFamily="49" charset="-122"/>
              </a:rPr>
              <a:t>  </a:t>
            </a:r>
            <a:r>
              <a:rPr lang="zh-CN" altLang="en-US" spc="200" dirty="0">
                <a:solidFill>
                  <a:srgbClr val="2D2D8A">
                    <a:lumMod val="75000"/>
                  </a:srgbClr>
                </a:solidFill>
                <a:latin typeface="黑体" pitchFamily="49" charset="-122"/>
                <a:ea typeface="黑体" pitchFamily="49" charset="-122"/>
              </a:rPr>
              <a:t>  </a:t>
            </a:r>
            <a:r>
              <a:rPr lang="zh-CN" altLang="en-US" b="1" spc="200" dirty="0">
                <a:solidFill>
                  <a:srgbClr val="000000">
                    <a:lumMod val="85000"/>
                    <a:lumOff val="15000"/>
                  </a:srgbClr>
                </a:solidFill>
                <a:latin typeface="黑体" pitchFamily="49" charset="-122"/>
                <a:ea typeface="黑体" pitchFamily="49" charset="-122"/>
              </a:rPr>
              <a:t>赤峰制药股份有限公司（其前身为赤峰制药厂）于</a:t>
            </a:r>
            <a:r>
              <a:rPr lang="en-US" altLang="en-US" b="1" spc="200" dirty="0">
                <a:solidFill>
                  <a:srgbClr val="000000">
                    <a:lumMod val="85000"/>
                    <a:lumOff val="15000"/>
                  </a:srgbClr>
                </a:solidFill>
                <a:latin typeface="黑体" pitchFamily="49" charset="-122"/>
                <a:ea typeface="黑体" pitchFamily="49" charset="-122"/>
              </a:rPr>
              <a:t>2007</a:t>
            </a:r>
            <a:r>
              <a:rPr lang="zh-CN" altLang="en-US" b="1" spc="200" dirty="0">
                <a:solidFill>
                  <a:srgbClr val="000000">
                    <a:lumMod val="85000"/>
                    <a:lumOff val="15000"/>
                  </a:srgbClr>
                </a:solidFill>
                <a:latin typeface="黑体" pitchFamily="49" charset="-122"/>
                <a:ea typeface="黑体" pitchFamily="49" charset="-122"/>
              </a:rPr>
              <a:t>年</a:t>
            </a:r>
            <a:r>
              <a:rPr lang="en-US" altLang="en-US" b="1" spc="200" dirty="0">
                <a:solidFill>
                  <a:srgbClr val="000000">
                    <a:lumMod val="85000"/>
                    <a:lumOff val="15000"/>
                  </a:srgbClr>
                </a:solidFill>
                <a:latin typeface="黑体" pitchFamily="49" charset="-122"/>
                <a:ea typeface="黑体" pitchFamily="49" charset="-122"/>
              </a:rPr>
              <a:t>5</a:t>
            </a:r>
            <a:r>
              <a:rPr lang="zh-CN" altLang="en-US" b="1" spc="200" dirty="0">
                <a:solidFill>
                  <a:srgbClr val="000000">
                    <a:lumMod val="85000"/>
                    <a:lumOff val="15000"/>
                  </a:srgbClr>
                </a:solidFill>
                <a:latin typeface="黑体" pitchFamily="49" charset="-122"/>
                <a:ea typeface="黑体" pitchFamily="49" charset="-122"/>
              </a:rPr>
              <a:t>月</a:t>
            </a:r>
            <a:r>
              <a:rPr lang="en-US" altLang="en-US" b="1" spc="200" dirty="0">
                <a:solidFill>
                  <a:srgbClr val="000000">
                    <a:lumMod val="85000"/>
                    <a:lumOff val="15000"/>
                  </a:srgbClr>
                </a:solidFill>
                <a:latin typeface="黑体" pitchFamily="49" charset="-122"/>
                <a:ea typeface="黑体" pitchFamily="49" charset="-122"/>
              </a:rPr>
              <a:t> 18 </a:t>
            </a:r>
            <a:r>
              <a:rPr lang="zh-CN" altLang="en-US" b="1" spc="200" dirty="0">
                <a:solidFill>
                  <a:srgbClr val="000000">
                    <a:lumMod val="85000"/>
                    <a:lumOff val="15000"/>
                  </a:srgbClr>
                </a:solidFill>
                <a:latin typeface="黑体" pitchFamily="49" charset="-122"/>
                <a:ea typeface="黑体" pitchFamily="49" charset="-122"/>
              </a:rPr>
              <a:t>日工商注册，注册资本为人民币</a:t>
            </a:r>
            <a:r>
              <a:rPr lang="en-US" altLang="en-US" b="1" spc="200" dirty="0">
                <a:solidFill>
                  <a:srgbClr val="000000">
                    <a:lumMod val="85000"/>
                    <a:lumOff val="15000"/>
                  </a:srgbClr>
                </a:solidFill>
                <a:latin typeface="黑体" pitchFamily="49" charset="-122"/>
                <a:ea typeface="黑体" pitchFamily="49" charset="-122"/>
              </a:rPr>
              <a:t>2.5</a:t>
            </a:r>
            <a:r>
              <a:rPr lang="zh-CN" altLang="en-US" b="1" spc="200" dirty="0">
                <a:solidFill>
                  <a:srgbClr val="000000">
                    <a:lumMod val="85000"/>
                    <a:lumOff val="15000"/>
                  </a:srgbClr>
                </a:solidFill>
                <a:latin typeface="黑体" pitchFamily="49" charset="-122"/>
                <a:ea typeface="黑体" pitchFamily="49" charset="-122"/>
              </a:rPr>
              <a:t>亿元。公司</a:t>
            </a:r>
            <a:r>
              <a:rPr lang="en-US" altLang="zh-CN" b="1" spc="200" dirty="0">
                <a:solidFill>
                  <a:srgbClr val="000000">
                    <a:lumMod val="85000"/>
                    <a:lumOff val="15000"/>
                  </a:srgbClr>
                </a:solidFill>
                <a:latin typeface="黑体" pitchFamily="49" charset="-122"/>
                <a:ea typeface="黑体" pitchFamily="49" charset="-122"/>
              </a:rPr>
              <a:t>2011</a:t>
            </a:r>
            <a:r>
              <a:rPr lang="zh-CN" altLang="en-US" b="1" spc="200" dirty="0">
                <a:solidFill>
                  <a:srgbClr val="000000">
                    <a:lumMod val="85000"/>
                    <a:lumOff val="15000"/>
                  </a:srgbClr>
                </a:solidFill>
                <a:latin typeface="黑体" pitchFamily="49" charset="-122"/>
                <a:ea typeface="黑体" pitchFamily="49" charset="-122"/>
              </a:rPr>
              <a:t>年被认定为国家高新技术企业。</a:t>
            </a:r>
          </a:p>
        </p:txBody>
      </p:sp>
      <p:sp>
        <p:nvSpPr>
          <p:cNvPr id="10" name="标题 1"/>
          <p:cNvSpPr txBox="1"/>
          <p:nvPr/>
        </p:nvSpPr>
        <p:spPr bwMode="auto">
          <a:xfrm>
            <a:off x="816039" y="512341"/>
            <a:ext cx="2280701" cy="615864"/>
          </a:xfrm>
          <a:prstGeom prst="rect">
            <a:avLst/>
          </a:prstGeom>
          <a:noFill/>
          <a:ln w="9525">
            <a:noFill/>
            <a:miter lim="800000"/>
          </a:ln>
        </p:spPr>
        <p:txBody>
          <a:bodyPr vert="horz" wrap="square" lIns="102837" tIns="51419" rIns="102837" bIns="51419" numCol="1" anchor="ctr" anchorCtr="0" compatLnSpc="1"/>
          <a:lstStyle/>
          <a:p>
            <a:pPr algn="ctr" defTabSz="1028693">
              <a:lnSpc>
                <a:spcPct val="50000"/>
              </a:lnSpc>
              <a:defRPr/>
            </a:pPr>
            <a:r>
              <a:rPr lang="en-US" altLang="zh-CN" sz="3600" b="1" dirty="0">
                <a:solidFill>
                  <a:srgbClr val="00B050"/>
                </a:solidFill>
                <a:latin typeface="黑体" pitchFamily="49" charset="-122"/>
                <a:ea typeface="黑体" pitchFamily="49" charset="-122"/>
                <a:cs typeface="Arial" pitchFamily="34" charset="0"/>
              </a:rPr>
              <a:t>             </a:t>
            </a:r>
            <a:r>
              <a:rPr lang="zh-CN" altLang="en-US" sz="3600" b="1" dirty="0">
                <a:solidFill>
                  <a:srgbClr val="00B050"/>
                </a:solidFill>
                <a:latin typeface="黑体" pitchFamily="49" charset="-122"/>
                <a:ea typeface="黑体" pitchFamily="49" charset="-122"/>
                <a:cs typeface="Arial" pitchFamily="34" charset="0"/>
              </a:rPr>
              <a:t>基本情况</a:t>
            </a:r>
          </a:p>
        </p:txBody>
      </p:sp>
      <p:pic>
        <p:nvPicPr>
          <p:cNvPr id="5" name="图片 4" descr="0_IMG_1586"/>
          <p:cNvPicPr>
            <a:picLocks noChangeAspect="1"/>
          </p:cNvPicPr>
          <p:nvPr/>
        </p:nvPicPr>
        <p:blipFill>
          <a:blip r:embed="rId2" cstate="print"/>
          <a:srcRect t="8497" b="21307"/>
          <a:stretch>
            <a:fillRect/>
          </a:stretch>
        </p:blipFill>
        <p:spPr>
          <a:xfrm>
            <a:off x="7093601" y="1283760"/>
            <a:ext cx="3766320" cy="3851705"/>
          </a:xfrm>
          <a:prstGeom prst="round1Rect">
            <a:avLst/>
          </a:prstGeom>
        </p:spPr>
      </p:pic>
    </p:spTree>
    <p:extLst>
      <p:ext uri="{BB962C8B-B14F-4D97-AF65-F5344CB8AC3E}">
        <p14:creationId xmlns:p14="http://schemas.microsoft.com/office/powerpoint/2010/main" val="2888713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ltGray">
          <a:xfrm>
            <a:off x="1372996" y="1367989"/>
            <a:ext cx="3655396" cy="3872021"/>
          </a:xfrm>
          <a:prstGeom prst="verticalScroll">
            <a:avLst/>
          </a:prstGeom>
          <a:gradFill rotWithShape="1">
            <a:gsLst>
              <a:gs pos="0">
                <a:srgbClr val="DDEBCF"/>
              </a:gs>
              <a:gs pos="50000">
                <a:srgbClr val="9CB86E"/>
              </a:gs>
              <a:gs pos="100000">
                <a:srgbClr val="156B13"/>
              </a:gs>
            </a:gsLst>
            <a:lin ang="5400000" scaled="0"/>
          </a:gradFill>
          <a:ln w="19050" algn="ctr">
            <a:noFill/>
            <a:miter lim="800000"/>
          </a:ln>
          <a:effectLst>
            <a:prstShdw prst="shdw13" dist="45791" dir="3378596">
              <a:srgbClr val="1C1C1C">
                <a:alpha val="50000"/>
              </a:srgbClr>
            </a:prstShdw>
          </a:effectLst>
        </p:spPr>
        <p:txBody>
          <a:bodyPr wrap="none" lIns="60960" tIns="30479" rIns="60960" bIns="30479" anchor="ctr"/>
          <a:lstStyle/>
          <a:p>
            <a:endParaRPr lang="zh-CN" altLang="en-US" sz="800">
              <a:solidFill>
                <a:srgbClr val="000000"/>
              </a:solidFill>
              <a:ea typeface="黑体" panose="02010609060101010101" pitchFamily="2" charset="-122"/>
            </a:endParaRPr>
          </a:p>
        </p:txBody>
      </p:sp>
      <p:sp>
        <p:nvSpPr>
          <p:cNvPr id="5" name="Oval 3"/>
          <p:cNvSpPr>
            <a:spLocks noChangeArrowheads="1"/>
          </p:cNvSpPr>
          <p:nvPr/>
        </p:nvSpPr>
        <p:spPr bwMode="gray">
          <a:xfrm>
            <a:off x="1849504" y="5184304"/>
            <a:ext cx="2188834" cy="648072"/>
          </a:xfrm>
          <a:prstGeom prst="ellipse">
            <a:avLst/>
          </a:prstGeom>
          <a:gradFill rotWithShape="1">
            <a:gsLst>
              <a:gs pos="0">
                <a:srgbClr val="DFDFDF"/>
              </a:gs>
              <a:gs pos="50000">
                <a:srgbClr val="DFDFDF">
                  <a:gamma/>
                  <a:tint val="24314"/>
                  <a:invGamma/>
                </a:srgbClr>
              </a:gs>
              <a:gs pos="100000">
                <a:srgbClr val="DFDFDF"/>
              </a:gs>
            </a:gsLst>
            <a:lin ang="5400000" scaled="1"/>
          </a:gradFill>
          <a:ln w="19050">
            <a:solidFill>
              <a:srgbClr val="C0C0C0"/>
            </a:solidFill>
            <a:round/>
          </a:ln>
          <a:effectLst>
            <a:outerShdw dist="53882" dir="2700000" algn="ctr" rotWithShape="0">
              <a:srgbClr val="292929">
                <a:alpha val="50000"/>
              </a:srgbClr>
            </a:outerShdw>
          </a:effectLst>
        </p:spPr>
        <p:txBody>
          <a:bodyPr wrap="none" lIns="60960" tIns="30479" rIns="60960" bIns="30479" anchor="ctr"/>
          <a:lstStyle/>
          <a:p>
            <a:r>
              <a:rPr lang="zh-CN" altLang="en-US" spc="399" dirty="0">
                <a:solidFill>
                  <a:srgbClr val="2D2D8A">
                    <a:lumMod val="60000"/>
                    <a:lumOff val="40000"/>
                  </a:srgbClr>
                </a:solidFill>
                <a:effectLst>
                  <a:outerShdw blurRad="38100" dist="38100" dir="2700000" algn="tl">
                    <a:srgbClr val="000000">
                      <a:alpha val="43137"/>
                    </a:srgbClr>
                  </a:outerShdw>
                </a:effectLst>
                <a:latin typeface="黑体" pitchFamily="49" charset="-122"/>
                <a:ea typeface="黑体" pitchFamily="49" charset="-122"/>
                <a:sym typeface="+mn-ea"/>
              </a:rPr>
              <a:t>在产产品</a:t>
            </a:r>
            <a:endParaRPr lang="zh-CN" altLang="en-US" b="1" spc="399" dirty="0">
              <a:solidFill>
                <a:srgbClr val="2D2D8A">
                  <a:lumMod val="60000"/>
                  <a:lumOff val="40000"/>
                </a:srgbClr>
              </a:solidFill>
              <a:effectLst>
                <a:outerShdw blurRad="38100" dist="38100" dir="2700000" algn="tl">
                  <a:srgbClr val="000000">
                    <a:alpha val="43137"/>
                  </a:srgbClr>
                </a:outerShdw>
              </a:effectLst>
              <a:latin typeface="黑体" pitchFamily="49" charset="-122"/>
              <a:ea typeface="黑体" pitchFamily="49" charset="-122"/>
              <a:sym typeface="+mn-ea"/>
            </a:endParaRPr>
          </a:p>
        </p:txBody>
      </p:sp>
      <p:sp>
        <p:nvSpPr>
          <p:cNvPr id="7" name="AutoShape 5"/>
          <p:cNvSpPr>
            <a:spLocks noChangeArrowheads="1"/>
          </p:cNvSpPr>
          <p:nvPr/>
        </p:nvSpPr>
        <p:spPr bwMode="ltGray">
          <a:xfrm>
            <a:off x="5833045" y="1453990"/>
            <a:ext cx="3659206" cy="3774247"/>
          </a:xfrm>
          <a:prstGeom prst="verticalScroll">
            <a:avLst/>
          </a:prstGeom>
          <a:solidFill>
            <a:srgbClr val="00AA3C"/>
          </a:solidFill>
          <a:ln w="19050" algn="ctr">
            <a:noFill/>
            <a:miter lim="800000"/>
          </a:ln>
          <a:effectLst>
            <a:prstShdw prst="shdw13" dist="45791" dir="3378596">
              <a:srgbClr val="1C1C1C">
                <a:alpha val="50000"/>
              </a:srgbClr>
            </a:prstShdw>
          </a:effectLst>
        </p:spPr>
        <p:txBody>
          <a:bodyPr wrap="none" lIns="60960" tIns="30479" rIns="60960" bIns="30479" anchor="ctr"/>
          <a:lstStyle/>
          <a:p>
            <a:endParaRPr lang="zh-CN" altLang="en-US" sz="800">
              <a:solidFill>
                <a:srgbClr val="000000"/>
              </a:solidFill>
              <a:ea typeface="黑体" panose="02010609060101010101" pitchFamily="2" charset="-122"/>
            </a:endParaRPr>
          </a:p>
        </p:txBody>
      </p:sp>
      <p:sp>
        <p:nvSpPr>
          <p:cNvPr id="8" name="Oval 6"/>
          <p:cNvSpPr>
            <a:spLocks noChangeArrowheads="1"/>
          </p:cNvSpPr>
          <p:nvPr/>
        </p:nvSpPr>
        <p:spPr bwMode="gray">
          <a:xfrm>
            <a:off x="6409109" y="5157454"/>
            <a:ext cx="2192491" cy="598155"/>
          </a:xfrm>
          <a:prstGeom prst="ellipse">
            <a:avLst/>
          </a:prstGeom>
          <a:gradFill rotWithShape="1">
            <a:gsLst>
              <a:gs pos="0">
                <a:srgbClr val="DFDFDF"/>
              </a:gs>
              <a:gs pos="50000">
                <a:srgbClr val="DFDFDF">
                  <a:gamma/>
                  <a:tint val="24314"/>
                  <a:invGamma/>
                </a:srgbClr>
              </a:gs>
              <a:gs pos="100000">
                <a:srgbClr val="DFDFDF"/>
              </a:gs>
            </a:gsLst>
            <a:lin ang="5400000" scaled="1"/>
          </a:gradFill>
          <a:ln w="19050">
            <a:solidFill>
              <a:srgbClr val="C0C0C0"/>
            </a:solidFill>
            <a:round/>
          </a:ln>
          <a:effectLst>
            <a:outerShdw dist="53882" dir="2700000" algn="ctr" rotWithShape="0">
              <a:srgbClr val="292929">
                <a:alpha val="50000"/>
              </a:srgbClr>
            </a:outerShdw>
          </a:effectLst>
        </p:spPr>
        <p:txBody>
          <a:bodyPr wrap="none" lIns="60960" tIns="30479" rIns="60960" bIns="30479" anchor="ctr"/>
          <a:lstStyle/>
          <a:p>
            <a:r>
              <a:rPr lang="zh-CN" altLang="en-US" b="1" spc="399" dirty="0">
                <a:solidFill>
                  <a:srgbClr val="BBE0E3">
                    <a:lumMod val="50000"/>
                  </a:srgbClr>
                </a:solidFill>
                <a:effectLst>
                  <a:outerShdw blurRad="38100" dist="38100" dir="2700000" algn="tl">
                    <a:srgbClr val="000000">
                      <a:alpha val="43137"/>
                    </a:srgbClr>
                  </a:outerShdw>
                </a:effectLst>
                <a:latin typeface="黑体" pitchFamily="49" charset="-122"/>
                <a:ea typeface="黑体" pitchFamily="49" charset="-122"/>
                <a:sym typeface="+mn-ea"/>
              </a:rPr>
              <a:t>中试产品</a:t>
            </a:r>
          </a:p>
        </p:txBody>
      </p:sp>
      <p:sp>
        <p:nvSpPr>
          <p:cNvPr id="19" name="Text Box 13"/>
          <p:cNvSpPr txBox="1">
            <a:spLocks noChangeArrowheads="1"/>
          </p:cNvSpPr>
          <p:nvPr/>
        </p:nvSpPr>
        <p:spPr bwMode="gray">
          <a:xfrm>
            <a:off x="1859451" y="1367994"/>
            <a:ext cx="2749458" cy="4016704"/>
          </a:xfrm>
          <a:prstGeom prst="rect">
            <a:avLst/>
          </a:prstGeom>
          <a:noFill/>
          <a:ln w="9525" algn="ctr">
            <a:noFill/>
            <a:miter lim="800000"/>
          </a:ln>
        </p:spPr>
        <p:txBody>
          <a:bodyPr wrap="square" lIns="60960" tIns="30479" rIns="60960" bIns="30479">
            <a:spAutoFit/>
          </a:bodyPr>
          <a:lstStyle/>
          <a:p>
            <a:pPr marL="285750" indent="-285750" eaLnBrk="0" hangingPunct="0">
              <a:lnSpc>
                <a:spcPct val="120000"/>
              </a:lnSpc>
              <a:buSzPct val="150000"/>
              <a:buFont typeface="Wingdings" panose="05000000000000000000" pitchFamily="2" charset="2"/>
              <a:buChar char="n"/>
            </a:pPr>
            <a:r>
              <a:rPr lang="zh-CN" altLang="en-US" sz="1600" b="1" spc="200" dirty="0">
                <a:solidFill>
                  <a:srgbClr val="000000"/>
                </a:solidFill>
                <a:latin typeface="黑体" pitchFamily="49" charset="-122"/>
                <a:ea typeface="黑体" pitchFamily="49" charset="-122"/>
              </a:rPr>
              <a:t> </a:t>
            </a:r>
            <a:r>
              <a:rPr lang="zh-CN" altLang="en-US" sz="2100" b="1" spc="200" dirty="0">
                <a:solidFill>
                  <a:srgbClr val="000000"/>
                </a:solidFill>
                <a:latin typeface="黑体" pitchFamily="49" charset="-122"/>
                <a:ea typeface="黑体" pitchFamily="49" charset="-122"/>
              </a:rPr>
              <a:t>原料药</a:t>
            </a:r>
            <a:endParaRPr lang="en-US" altLang="zh-CN" sz="2100" b="1" spc="200" dirty="0">
              <a:solidFill>
                <a:srgbClr val="000000"/>
              </a:solidFill>
              <a:latin typeface="黑体" pitchFamily="49" charset="-122"/>
              <a:ea typeface="黑体" pitchFamily="49" charset="-122"/>
            </a:endParaRPr>
          </a:p>
          <a:p>
            <a:pPr marL="304800" lvl="1">
              <a:lnSpc>
                <a:spcPct val="120000"/>
              </a:lnSpc>
              <a:buFont typeface="Wingdings" panose="05000000000000000000" pitchFamily="2" charset="2"/>
              <a:buChar char="l"/>
            </a:pPr>
            <a:r>
              <a:rPr lang="zh-CN" altLang="en-US" sz="2100" b="1" spc="200" dirty="0">
                <a:solidFill>
                  <a:srgbClr val="000000"/>
                </a:solidFill>
                <a:latin typeface="黑体" pitchFamily="49" charset="-122"/>
                <a:ea typeface="黑体" pitchFamily="49" charset="-122"/>
              </a:rPr>
              <a:t> 抗生素</a:t>
            </a:r>
            <a:endParaRPr lang="en-US" altLang="zh-CN" sz="2100" b="1" spc="200" dirty="0">
              <a:solidFill>
                <a:srgbClr val="000000"/>
              </a:solidFill>
              <a:latin typeface="黑体" pitchFamily="49" charset="-122"/>
              <a:ea typeface="黑体" pitchFamily="49" charset="-122"/>
            </a:endParaRPr>
          </a:p>
          <a:p>
            <a:pPr marL="609599" lvl="2">
              <a:lnSpc>
                <a:spcPct val="120000"/>
              </a:lnSpc>
              <a:buFont typeface="Wingdings" panose="05000000000000000000" pitchFamily="2" charset="2"/>
              <a:buChar char="l"/>
            </a:pPr>
            <a:r>
              <a:rPr lang="zh-CN" altLang="en-US" sz="2100" b="1" spc="200" dirty="0">
                <a:solidFill>
                  <a:srgbClr val="000000"/>
                </a:solidFill>
                <a:latin typeface="黑体" pitchFamily="49" charset="-122"/>
                <a:ea typeface="黑体" pitchFamily="49" charset="-122"/>
              </a:rPr>
              <a:t> 灰黄霉素</a:t>
            </a:r>
            <a:endParaRPr lang="en-US" altLang="zh-CN" sz="2100" b="1" spc="200" dirty="0">
              <a:solidFill>
                <a:srgbClr val="000000"/>
              </a:solidFill>
              <a:latin typeface="黑体" pitchFamily="49" charset="-122"/>
              <a:ea typeface="黑体" pitchFamily="49" charset="-122"/>
            </a:endParaRPr>
          </a:p>
          <a:p>
            <a:pPr marL="609599" lvl="2">
              <a:lnSpc>
                <a:spcPct val="120000"/>
              </a:lnSpc>
              <a:buFont typeface="Wingdings" panose="05000000000000000000" pitchFamily="2" charset="2"/>
              <a:buChar char="l"/>
            </a:pPr>
            <a:r>
              <a:rPr lang="zh-CN" altLang="en-US" sz="2100" b="1" spc="200" dirty="0">
                <a:solidFill>
                  <a:srgbClr val="000000"/>
                </a:solidFill>
                <a:latin typeface="黑体" pitchFamily="49" charset="-122"/>
                <a:ea typeface="黑体" pitchFamily="49" charset="-122"/>
              </a:rPr>
              <a:t> 土霉素</a:t>
            </a:r>
            <a:endParaRPr lang="en-US" altLang="zh-CN" sz="2100" b="1" spc="200" dirty="0">
              <a:solidFill>
                <a:srgbClr val="000000"/>
              </a:solidFill>
              <a:latin typeface="黑体" pitchFamily="49" charset="-122"/>
              <a:ea typeface="黑体" pitchFamily="49" charset="-122"/>
            </a:endParaRPr>
          </a:p>
          <a:p>
            <a:pPr marL="609599" lvl="2">
              <a:lnSpc>
                <a:spcPct val="120000"/>
              </a:lnSpc>
              <a:buFont typeface="Wingdings" panose="05000000000000000000" pitchFamily="2" charset="2"/>
              <a:buChar char="l"/>
            </a:pPr>
            <a:r>
              <a:rPr lang="zh-CN" altLang="en-US" sz="2100" b="1" spc="200" dirty="0">
                <a:solidFill>
                  <a:srgbClr val="000000"/>
                </a:solidFill>
                <a:latin typeface="黑体" pitchFamily="49" charset="-122"/>
                <a:ea typeface="黑体" pitchFamily="49" charset="-122"/>
              </a:rPr>
              <a:t> 注射级土霉</a:t>
            </a:r>
            <a:endParaRPr lang="en-US" altLang="zh-CN" sz="2100" b="1" spc="200" dirty="0">
              <a:solidFill>
                <a:srgbClr val="000000"/>
              </a:solidFill>
              <a:latin typeface="黑体" pitchFamily="49" charset="-122"/>
              <a:ea typeface="黑体" pitchFamily="49" charset="-122"/>
            </a:endParaRPr>
          </a:p>
          <a:p>
            <a:pPr marL="304800" lvl="1">
              <a:lnSpc>
                <a:spcPct val="120000"/>
              </a:lnSpc>
              <a:buFont typeface="Wingdings" panose="05000000000000000000" pitchFamily="2" charset="2"/>
              <a:buChar char="l"/>
            </a:pPr>
            <a:r>
              <a:rPr lang="zh-CN" altLang="en-US" sz="2100" b="1" spc="200" dirty="0">
                <a:solidFill>
                  <a:srgbClr val="000000"/>
                </a:solidFill>
                <a:latin typeface="黑体" pitchFamily="49" charset="-122"/>
                <a:ea typeface="黑体" pitchFamily="49" charset="-122"/>
              </a:rPr>
              <a:t> 农药</a:t>
            </a:r>
            <a:endParaRPr lang="en-US" altLang="zh-CN" sz="2100" b="1" spc="200" dirty="0">
              <a:solidFill>
                <a:srgbClr val="000000"/>
              </a:solidFill>
              <a:latin typeface="黑体" pitchFamily="49" charset="-122"/>
              <a:ea typeface="黑体" pitchFamily="49" charset="-122"/>
            </a:endParaRPr>
          </a:p>
          <a:p>
            <a:pPr marL="609599" lvl="2">
              <a:lnSpc>
                <a:spcPct val="120000"/>
              </a:lnSpc>
              <a:buFont typeface="Wingdings" panose="05000000000000000000" pitchFamily="2" charset="2"/>
              <a:buChar char="l"/>
            </a:pPr>
            <a:r>
              <a:rPr lang="zh-CN" altLang="en-US" sz="2100" b="1" spc="200" dirty="0">
                <a:solidFill>
                  <a:srgbClr val="000000"/>
                </a:solidFill>
                <a:latin typeface="黑体" pitchFamily="49" charset="-122"/>
                <a:ea typeface="黑体" pitchFamily="49" charset="-122"/>
              </a:rPr>
              <a:t> 春雷霉素</a:t>
            </a:r>
            <a:endParaRPr lang="en-US" altLang="zh-CN" sz="2100" b="1" spc="200" dirty="0">
              <a:solidFill>
                <a:srgbClr val="000000"/>
              </a:solidFill>
              <a:latin typeface="黑体" pitchFamily="49" charset="-122"/>
              <a:ea typeface="黑体" pitchFamily="49" charset="-122"/>
            </a:endParaRPr>
          </a:p>
          <a:p>
            <a:pPr marL="342900" indent="-342900" eaLnBrk="0" hangingPunct="0">
              <a:lnSpc>
                <a:spcPct val="120000"/>
              </a:lnSpc>
              <a:buFont typeface="Wingdings" panose="05000000000000000000" pitchFamily="2" charset="2"/>
              <a:buChar char="n"/>
            </a:pPr>
            <a:r>
              <a:rPr lang="zh-CN" altLang="en-US" sz="2100" b="1" spc="200" dirty="0">
                <a:solidFill>
                  <a:srgbClr val="000000"/>
                </a:solidFill>
                <a:latin typeface="黑体" pitchFamily="49" charset="-122"/>
                <a:ea typeface="黑体" pitchFamily="49" charset="-122"/>
              </a:rPr>
              <a:t>单体营养配料</a:t>
            </a:r>
            <a:endParaRPr lang="en-US" altLang="zh-CN" sz="2100" b="1" spc="200" dirty="0">
              <a:solidFill>
                <a:srgbClr val="000000"/>
              </a:solidFill>
              <a:latin typeface="黑体" pitchFamily="49" charset="-122"/>
              <a:ea typeface="黑体" pitchFamily="49" charset="-122"/>
            </a:endParaRPr>
          </a:p>
          <a:p>
            <a:pPr marL="304800" lvl="1">
              <a:lnSpc>
                <a:spcPct val="120000"/>
              </a:lnSpc>
              <a:buFont typeface="Wingdings" panose="05000000000000000000" pitchFamily="2" charset="2"/>
              <a:buChar char="l"/>
            </a:pPr>
            <a:r>
              <a:rPr lang="zh-CN" altLang="en-US" sz="2100" b="1" spc="200" dirty="0">
                <a:solidFill>
                  <a:srgbClr val="000000"/>
                </a:solidFill>
                <a:latin typeface="黑体" pitchFamily="49" charset="-122"/>
                <a:ea typeface="黑体" pitchFamily="49" charset="-122"/>
              </a:rPr>
              <a:t> 维生素</a:t>
            </a:r>
            <a:r>
              <a:rPr lang="en-US" altLang="zh-CN" sz="2100" b="1" spc="200" dirty="0">
                <a:solidFill>
                  <a:srgbClr val="000000"/>
                </a:solidFill>
                <a:latin typeface="黑体" pitchFamily="49" charset="-122"/>
                <a:ea typeface="黑体" pitchFamily="49" charset="-122"/>
              </a:rPr>
              <a:t>B2</a:t>
            </a:r>
          </a:p>
          <a:p>
            <a:pPr marL="304800" lvl="1">
              <a:lnSpc>
                <a:spcPct val="120000"/>
              </a:lnSpc>
              <a:buFont typeface="Wingdings" panose="05000000000000000000" pitchFamily="2" charset="2"/>
              <a:buChar char="l"/>
            </a:pPr>
            <a:r>
              <a:rPr lang="en-US" altLang="zh-CN" sz="2100" b="1" spc="200" dirty="0">
                <a:solidFill>
                  <a:srgbClr val="000000"/>
                </a:solidFill>
                <a:latin typeface="黑体" pitchFamily="49" charset="-122"/>
                <a:ea typeface="黑体" pitchFamily="49" charset="-122"/>
              </a:rPr>
              <a:t> D-</a:t>
            </a:r>
            <a:r>
              <a:rPr lang="zh-CN" altLang="en-US" sz="2100" b="1" spc="200" dirty="0">
                <a:solidFill>
                  <a:srgbClr val="000000"/>
                </a:solidFill>
                <a:latin typeface="黑体" pitchFamily="49" charset="-122"/>
                <a:ea typeface="黑体" pitchFamily="49" charset="-122"/>
              </a:rPr>
              <a:t>核糖</a:t>
            </a:r>
            <a:endParaRPr lang="en-US" altLang="zh-CN" sz="2100" b="1" spc="200" dirty="0">
              <a:solidFill>
                <a:srgbClr val="000000"/>
              </a:solidFill>
              <a:latin typeface="黑体" pitchFamily="49" charset="-122"/>
              <a:ea typeface="黑体" pitchFamily="49" charset="-122"/>
            </a:endParaRPr>
          </a:p>
        </p:txBody>
      </p:sp>
      <p:sp>
        <p:nvSpPr>
          <p:cNvPr id="20" name="Text Box 13"/>
          <p:cNvSpPr txBox="1">
            <a:spLocks noChangeArrowheads="1"/>
          </p:cNvSpPr>
          <p:nvPr/>
        </p:nvSpPr>
        <p:spPr bwMode="gray">
          <a:xfrm>
            <a:off x="6615618" y="2040134"/>
            <a:ext cx="2385779" cy="2388344"/>
          </a:xfrm>
          <a:prstGeom prst="rect">
            <a:avLst/>
          </a:prstGeom>
          <a:noFill/>
          <a:ln w="9525" algn="ctr">
            <a:noFill/>
            <a:miter lim="800000"/>
          </a:ln>
        </p:spPr>
        <p:txBody>
          <a:bodyPr wrap="square" lIns="60960" tIns="30479" rIns="60960" bIns="30479">
            <a:spAutoFit/>
          </a:bodyPr>
          <a:lstStyle/>
          <a:p>
            <a:pPr marL="342900" indent="-342900" eaLnBrk="0" hangingPunct="0">
              <a:lnSpc>
                <a:spcPct val="120000"/>
              </a:lnSpc>
              <a:buFont typeface="Wingdings" panose="05000000000000000000" pitchFamily="2" charset="2"/>
              <a:buChar char="n"/>
            </a:pPr>
            <a:r>
              <a:rPr lang="zh-CN" altLang="en-US" sz="2100" b="1" spc="200" dirty="0">
                <a:solidFill>
                  <a:srgbClr val="000000"/>
                </a:solidFill>
                <a:latin typeface="黑体" pitchFamily="49" charset="-122"/>
                <a:ea typeface="黑体" pitchFamily="49" charset="-122"/>
              </a:rPr>
              <a:t>原料药</a:t>
            </a:r>
            <a:endParaRPr lang="en-US" altLang="zh-CN" sz="2100" b="1" spc="200" dirty="0">
              <a:solidFill>
                <a:srgbClr val="000000"/>
              </a:solidFill>
              <a:latin typeface="黑体" pitchFamily="49" charset="-122"/>
              <a:ea typeface="黑体" pitchFamily="49" charset="-122"/>
            </a:endParaRPr>
          </a:p>
          <a:p>
            <a:pPr marL="304800" lvl="1">
              <a:lnSpc>
                <a:spcPct val="120000"/>
              </a:lnSpc>
              <a:buFont typeface="Wingdings" panose="05000000000000000000" pitchFamily="2" charset="2"/>
              <a:buChar char="l"/>
            </a:pPr>
            <a:r>
              <a:rPr lang="zh-CN" altLang="en-US" sz="2100" spc="200" dirty="0">
                <a:solidFill>
                  <a:srgbClr val="000000"/>
                </a:solidFill>
                <a:latin typeface="黑体" pitchFamily="49" charset="-122"/>
                <a:ea typeface="黑体" pitchFamily="49" charset="-122"/>
              </a:rPr>
              <a:t> 中间体</a:t>
            </a:r>
            <a:endParaRPr lang="en-US" altLang="zh-CN" sz="2100" spc="200" dirty="0">
              <a:solidFill>
                <a:srgbClr val="000000"/>
              </a:solidFill>
              <a:latin typeface="黑体" pitchFamily="49" charset="-122"/>
              <a:ea typeface="黑体" pitchFamily="49" charset="-122"/>
            </a:endParaRPr>
          </a:p>
          <a:p>
            <a:pPr marL="609599" lvl="5" defTabSz="609599" eaLnBrk="0" hangingPunct="0">
              <a:lnSpc>
                <a:spcPct val="120000"/>
              </a:lnSpc>
              <a:buFont typeface="Wingdings" panose="05000000000000000000" pitchFamily="2" charset="2"/>
              <a:buChar char="l"/>
            </a:pPr>
            <a:r>
              <a:rPr lang="en-US" altLang="zh-CN" sz="2100" spc="200" dirty="0">
                <a:solidFill>
                  <a:srgbClr val="000000"/>
                </a:solidFill>
                <a:latin typeface="黑体" pitchFamily="49" charset="-122"/>
                <a:ea typeface="黑体" pitchFamily="49" charset="-122"/>
              </a:rPr>
              <a:t> </a:t>
            </a:r>
            <a:r>
              <a:rPr lang="el-GR" altLang="zh-CN" sz="2100" spc="200" dirty="0">
                <a:solidFill>
                  <a:srgbClr val="000000"/>
                </a:solidFill>
                <a:latin typeface="黑体" pitchFamily="49" charset="-122"/>
                <a:ea typeface="黑体" pitchFamily="49" charset="-122"/>
              </a:rPr>
              <a:t>β</a:t>
            </a:r>
            <a:r>
              <a:rPr lang="en-US" altLang="zh-CN" sz="2100" spc="200" dirty="0">
                <a:solidFill>
                  <a:srgbClr val="000000"/>
                </a:solidFill>
                <a:latin typeface="黑体" pitchFamily="49" charset="-122"/>
                <a:ea typeface="黑体" pitchFamily="49" charset="-122"/>
              </a:rPr>
              <a:t>-</a:t>
            </a:r>
            <a:r>
              <a:rPr lang="zh-CN" altLang="en-US" sz="2100" spc="200" dirty="0">
                <a:solidFill>
                  <a:srgbClr val="000000"/>
                </a:solidFill>
                <a:latin typeface="黑体" pitchFamily="49" charset="-122"/>
                <a:ea typeface="黑体" pitchFamily="49" charset="-122"/>
              </a:rPr>
              <a:t>胸苷</a:t>
            </a:r>
            <a:endParaRPr lang="en-US" altLang="zh-CN" sz="2100" spc="200" dirty="0">
              <a:solidFill>
                <a:srgbClr val="000000"/>
              </a:solidFill>
              <a:latin typeface="黑体" pitchFamily="49" charset="-122"/>
              <a:ea typeface="黑体" pitchFamily="49" charset="-122"/>
            </a:endParaRPr>
          </a:p>
          <a:p>
            <a:pPr marL="342900" indent="-342900" eaLnBrk="0" hangingPunct="0">
              <a:lnSpc>
                <a:spcPct val="120000"/>
              </a:lnSpc>
              <a:buFont typeface="Wingdings" panose="05000000000000000000" pitchFamily="2" charset="2"/>
              <a:buChar char="n"/>
            </a:pPr>
            <a:r>
              <a:rPr lang="zh-CN" altLang="en-US" sz="2100" b="1" spc="200" dirty="0">
                <a:solidFill>
                  <a:srgbClr val="000000"/>
                </a:solidFill>
                <a:latin typeface="黑体" pitchFamily="49" charset="-122"/>
                <a:ea typeface="黑体" pitchFamily="49" charset="-122"/>
              </a:rPr>
              <a:t>单体营养配料</a:t>
            </a:r>
            <a:endParaRPr lang="en-US" altLang="zh-CN" sz="2100" b="1" spc="200" dirty="0">
              <a:solidFill>
                <a:srgbClr val="000000"/>
              </a:solidFill>
              <a:latin typeface="黑体" pitchFamily="49" charset="-122"/>
              <a:ea typeface="黑体" pitchFamily="49" charset="-122"/>
            </a:endParaRPr>
          </a:p>
          <a:p>
            <a:pPr marL="304800" lvl="1">
              <a:lnSpc>
                <a:spcPct val="120000"/>
              </a:lnSpc>
              <a:buFont typeface="Wingdings" panose="05000000000000000000" pitchFamily="2" charset="2"/>
              <a:buChar char="l"/>
            </a:pPr>
            <a:r>
              <a:rPr lang="en-US" altLang="zh-CN" sz="2100" spc="200" dirty="0">
                <a:solidFill>
                  <a:srgbClr val="000000"/>
                </a:solidFill>
                <a:latin typeface="黑体" pitchFamily="49" charset="-122"/>
                <a:ea typeface="黑体" pitchFamily="49" charset="-122"/>
              </a:rPr>
              <a:t> GN47</a:t>
            </a:r>
          </a:p>
          <a:p>
            <a:pPr marL="304800" lvl="1">
              <a:lnSpc>
                <a:spcPct val="120000"/>
              </a:lnSpc>
              <a:buFont typeface="Wingdings" panose="05000000000000000000" pitchFamily="2" charset="2"/>
              <a:buChar char="l"/>
            </a:pPr>
            <a:r>
              <a:rPr lang="en-US" altLang="zh-CN" sz="2100" spc="200" dirty="0">
                <a:solidFill>
                  <a:srgbClr val="000000"/>
                </a:solidFill>
                <a:latin typeface="黑体" pitchFamily="49" charset="-122"/>
                <a:ea typeface="黑体" pitchFamily="49" charset="-122"/>
              </a:rPr>
              <a:t> I+G</a:t>
            </a:r>
          </a:p>
        </p:txBody>
      </p:sp>
      <p:sp>
        <p:nvSpPr>
          <p:cNvPr id="10" name="标题 1"/>
          <p:cNvSpPr txBox="1"/>
          <p:nvPr/>
        </p:nvSpPr>
        <p:spPr bwMode="auto">
          <a:xfrm>
            <a:off x="816039" y="512341"/>
            <a:ext cx="2280701" cy="615864"/>
          </a:xfrm>
          <a:prstGeom prst="rect">
            <a:avLst/>
          </a:prstGeom>
          <a:noFill/>
          <a:ln w="9525">
            <a:noFill/>
            <a:miter lim="800000"/>
          </a:ln>
        </p:spPr>
        <p:txBody>
          <a:bodyPr vert="horz" wrap="square" lIns="102837" tIns="51419" rIns="102837" bIns="51419" numCol="1" anchor="ctr" anchorCtr="0" compatLnSpc="1"/>
          <a:lstStyle/>
          <a:p>
            <a:pPr algn="ctr" defTabSz="1028693">
              <a:lnSpc>
                <a:spcPct val="50000"/>
              </a:lnSpc>
              <a:defRPr/>
            </a:pPr>
            <a:r>
              <a:rPr lang="en-US" altLang="zh-CN" sz="3600" b="1" dirty="0">
                <a:solidFill>
                  <a:srgbClr val="00B050"/>
                </a:solidFill>
                <a:latin typeface="黑体" pitchFamily="49" charset="-122"/>
                <a:ea typeface="黑体" pitchFamily="49" charset="-122"/>
                <a:cs typeface="Arial" pitchFamily="34" charset="0"/>
              </a:rPr>
              <a:t>             </a:t>
            </a:r>
            <a:r>
              <a:rPr lang="zh-CN" altLang="en-US" sz="3600" b="1" dirty="0">
                <a:solidFill>
                  <a:srgbClr val="00B050"/>
                </a:solidFill>
                <a:latin typeface="黑体" pitchFamily="49" charset="-122"/>
                <a:ea typeface="黑体" pitchFamily="49" charset="-122"/>
                <a:cs typeface="Arial" pitchFamily="34" charset="0"/>
              </a:rPr>
              <a:t>产品结构</a:t>
            </a:r>
          </a:p>
        </p:txBody>
      </p:sp>
    </p:spTree>
    <p:extLst>
      <p:ext uri="{BB962C8B-B14F-4D97-AF65-F5344CB8AC3E}">
        <p14:creationId xmlns:p14="http://schemas.microsoft.com/office/powerpoint/2010/main" val="2759445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图形1"/>
          <p:cNvPicPr>
            <a:picLocks noChangeAspect="1" noChangeArrowheads="1"/>
          </p:cNvPicPr>
          <p:nvPr/>
        </p:nvPicPr>
        <p:blipFill>
          <a:blip r:embed="rId2" cstate="print"/>
          <a:srcRect/>
          <a:stretch>
            <a:fillRect/>
          </a:stretch>
        </p:blipFill>
        <p:spPr bwMode="auto">
          <a:xfrm>
            <a:off x="1521993" y="3002000"/>
            <a:ext cx="2630210" cy="2560034"/>
          </a:xfrm>
          <a:prstGeom prst="rect">
            <a:avLst/>
          </a:prstGeom>
          <a:noFill/>
          <a:ln w="9525">
            <a:noFill/>
            <a:miter lim="800000"/>
            <a:headEnd/>
            <a:tailEnd/>
          </a:ln>
        </p:spPr>
      </p:pic>
      <p:pic>
        <p:nvPicPr>
          <p:cNvPr id="17" name="Picture 33" descr="图形1"/>
          <p:cNvPicPr>
            <a:picLocks noChangeAspect="1" noChangeArrowheads="1"/>
          </p:cNvPicPr>
          <p:nvPr/>
        </p:nvPicPr>
        <p:blipFill>
          <a:blip r:embed="rId2" cstate="print"/>
          <a:srcRect/>
          <a:stretch>
            <a:fillRect/>
          </a:stretch>
        </p:blipFill>
        <p:spPr bwMode="auto">
          <a:xfrm>
            <a:off x="6951780" y="3002000"/>
            <a:ext cx="2630210" cy="2560034"/>
          </a:xfrm>
          <a:prstGeom prst="rect">
            <a:avLst/>
          </a:prstGeom>
          <a:noFill/>
          <a:ln w="9525">
            <a:noFill/>
            <a:miter lim="800000"/>
            <a:headEnd/>
            <a:tailEnd/>
          </a:ln>
        </p:spPr>
      </p:pic>
      <p:sp>
        <p:nvSpPr>
          <p:cNvPr id="10" name="Text Box 29"/>
          <p:cNvSpPr txBox="1">
            <a:spLocks noChangeArrowheads="1"/>
          </p:cNvSpPr>
          <p:nvPr/>
        </p:nvSpPr>
        <p:spPr bwMode="auto">
          <a:xfrm>
            <a:off x="1988892" y="3591196"/>
            <a:ext cx="1803753" cy="1600175"/>
          </a:xfrm>
          <a:prstGeom prst="rect">
            <a:avLst/>
          </a:prstGeom>
          <a:noFill/>
          <a:ln w="9525" algn="ctr">
            <a:noFill/>
            <a:miter lim="800000"/>
          </a:ln>
          <a:effectLst/>
        </p:spPr>
        <p:txBody>
          <a:bodyPr wrap="square" lIns="60960" tIns="30479" rIns="60960" bIns="30479">
            <a:spAutoFit/>
          </a:bodyPr>
          <a:lstStyle/>
          <a:p>
            <a:pPr>
              <a:lnSpc>
                <a:spcPct val="120000"/>
              </a:lnSpc>
              <a:spcBef>
                <a:spcPct val="50000"/>
              </a:spcBef>
              <a:defRPr/>
            </a:pPr>
            <a:r>
              <a:rPr lang="zh-CN" altLang="en-US" sz="1600" b="1" dirty="0">
                <a:solidFill>
                  <a:srgbClr val="000000"/>
                </a:solidFill>
                <a:latin typeface="微软雅黑" panose="020B0503020204020204" pitchFamily="34" charset="-122"/>
                <a:ea typeface="微软雅黑" panose="020B0503020204020204" pitchFamily="34" charset="-122"/>
              </a:rPr>
              <a:t>以生物技术为核心技术，构建大规模原料药及单体营养配料成分的发酵生产基地</a:t>
            </a:r>
            <a:endParaRPr lang="zh-CN" altLang="en-US" sz="1600" b="1" dirty="0">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2" name="AutoShape 34"/>
          <p:cNvSpPr>
            <a:spLocks noChangeArrowheads="1"/>
          </p:cNvSpPr>
          <p:nvPr/>
        </p:nvSpPr>
        <p:spPr bwMode="auto">
          <a:xfrm>
            <a:off x="5761040" y="3906734"/>
            <a:ext cx="1238372" cy="904734"/>
          </a:xfrm>
          <a:custGeom>
            <a:avLst/>
            <a:gdLst>
              <a:gd name="T0" fmla="*/ 323850 w 21600"/>
              <a:gd name="T1" fmla="*/ 0 h 21600"/>
              <a:gd name="T2" fmla="*/ 0 w 21600"/>
              <a:gd name="T3" fmla="*/ 143669 h 21600"/>
              <a:gd name="T4" fmla="*/ 323850 w 21600"/>
              <a:gd name="T5" fmla="*/ 287338 h 21600"/>
              <a:gd name="T6" fmla="*/ 431800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lgn="ctr">
            <a:noFill/>
            <a:miter lim="800000"/>
          </a:ln>
        </p:spPr>
        <p:txBody>
          <a:bodyPr wrap="none" lIns="60960" tIns="30479" rIns="60960" bIns="30479" anchor="ctr"/>
          <a:lstStyle/>
          <a:p>
            <a:endParaRPr lang="zh-CN" altLang="en-US" sz="2900">
              <a:solidFill>
                <a:srgbClr val="000000"/>
              </a:solidFill>
              <a:ea typeface="黑体" panose="02010609060101010101" pitchFamily="2" charset="-122"/>
            </a:endParaRPr>
          </a:p>
        </p:txBody>
      </p:sp>
      <p:sp>
        <p:nvSpPr>
          <p:cNvPr id="13" name="AutoShape 35"/>
          <p:cNvSpPr>
            <a:spLocks noChangeArrowheads="1"/>
          </p:cNvSpPr>
          <p:nvPr/>
        </p:nvSpPr>
        <p:spPr bwMode="auto">
          <a:xfrm flipH="1">
            <a:off x="4379776" y="3909550"/>
            <a:ext cx="1190743" cy="901924"/>
          </a:xfrm>
          <a:custGeom>
            <a:avLst/>
            <a:gdLst>
              <a:gd name="T0" fmla="*/ 323850 w 21600"/>
              <a:gd name="T1" fmla="*/ 0 h 21600"/>
              <a:gd name="T2" fmla="*/ 0 w 21600"/>
              <a:gd name="T3" fmla="*/ 143669 h 21600"/>
              <a:gd name="T4" fmla="*/ 323850 w 21600"/>
              <a:gd name="T5" fmla="*/ 287338 h 21600"/>
              <a:gd name="T6" fmla="*/ 431800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lgn="ctr">
            <a:noFill/>
            <a:miter lim="800000"/>
          </a:ln>
        </p:spPr>
        <p:txBody>
          <a:bodyPr wrap="none" lIns="60960" tIns="30479" rIns="60960" bIns="30479" anchor="ctr"/>
          <a:lstStyle/>
          <a:p>
            <a:endParaRPr lang="zh-CN" altLang="en-US" sz="2900" dirty="0">
              <a:solidFill>
                <a:srgbClr val="000000"/>
              </a:solidFill>
              <a:ea typeface="黑体" panose="02010609060101010101" pitchFamily="2" charset="-122"/>
            </a:endParaRPr>
          </a:p>
        </p:txBody>
      </p:sp>
      <p:sp>
        <p:nvSpPr>
          <p:cNvPr id="16" name="标题 1"/>
          <p:cNvSpPr>
            <a:spLocks noGrp="1"/>
          </p:cNvSpPr>
          <p:nvPr>
            <p:ph type="title"/>
          </p:nvPr>
        </p:nvSpPr>
        <p:spPr>
          <a:xfrm>
            <a:off x="849092" y="647799"/>
            <a:ext cx="2279598" cy="504056"/>
          </a:xfrm>
        </p:spPr>
        <p:txBody>
          <a:bodyPr/>
          <a:lstStyle/>
          <a:p>
            <a:pPr algn="ctr" defTabSz="1028693">
              <a:lnSpc>
                <a:spcPct val="50000"/>
              </a:lnSpc>
              <a:defRPr/>
            </a:pPr>
            <a:r>
              <a:rPr lang="zh-CN" altLang="en-US" sz="3600" kern="1200" dirty="0">
                <a:solidFill>
                  <a:srgbClr val="00B050"/>
                </a:solidFill>
                <a:latin typeface="黑体" pitchFamily="49" charset="-122"/>
                <a:ea typeface="黑体" pitchFamily="49" charset="-122"/>
                <a:cs typeface="Arial" pitchFamily="34" charset="0"/>
              </a:rPr>
              <a:t>发展战略</a:t>
            </a:r>
          </a:p>
        </p:txBody>
      </p:sp>
      <p:sp>
        <p:nvSpPr>
          <p:cNvPr id="15" name="Text Box 31"/>
          <p:cNvSpPr txBox="1">
            <a:spLocks noChangeArrowheads="1"/>
          </p:cNvSpPr>
          <p:nvPr/>
        </p:nvSpPr>
        <p:spPr bwMode="auto">
          <a:xfrm>
            <a:off x="7475707" y="3763880"/>
            <a:ext cx="1809928" cy="984722"/>
          </a:xfrm>
          <a:prstGeom prst="rect">
            <a:avLst/>
          </a:prstGeom>
          <a:noFill/>
          <a:ln w="9525" algn="ctr">
            <a:noFill/>
            <a:miter lim="800000"/>
          </a:ln>
          <a:effectLst/>
        </p:spPr>
        <p:txBody>
          <a:bodyPr wrap="square" lIns="60960" tIns="30479" rIns="60960" bIns="30479">
            <a:spAutoFit/>
          </a:bodyPr>
          <a:lstStyle/>
          <a:p>
            <a:pPr>
              <a:lnSpc>
                <a:spcPct val="120000"/>
              </a:lnSpc>
              <a:spcBef>
                <a:spcPct val="50000"/>
              </a:spcBef>
              <a:defRPr/>
            </a:pPr>
            <a:r>
              <a:rPr lang="zh-CN" altLang="en-US" sz="1600" b="1" dirty="0">
                <a:solidFill>
                  <a:srgbClr val="000000"/>
                </a:solidFill>
                <a:latin typeface="微软雅黑" panose="020B0503020204020204" pitchFamily="34" charset="-122"/>
                <a:ea typeface="微软雅黑" panose="020B0503020204020204" pitchFamily="34" charset="-122"/>
              </a:rPr>
              <a:t>为国内外客户提供更加高效更加专业的服务</a:t>
            </a:r>
            <a:endParaRPr lang="zh-CN" altLang="en-US" sz="1600" b="1" dirty="0">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7" name="Text Box 25"/>
          <p:cNvSpPr txBox="1">
            <a:spLocks noChangeArrowheads="1"/>
          </p:cNvSpPr>
          <p:nvPr/>
        </p:nvSpPr>
        <p:spPr bwMode="auto">
          <a:xfrm>
            <a:off x="1988891" y="1905594"/>
            <a:ext cx="7239643" cy="1036771"/>
          </a:xfrm>
          <a:prstGeom prst="rect">
            <a:avLst/>
          </a:prstGeom>
          <a:solidFill>
            <a:srgbClr val="00AA3C"/>
          </a:solidFill>
          <a:ln w="9525" algn="ctr">
            <a:noFill/>
            <a:miter lim="800000"/>
          </a:ln>
        </p:spPr>
        <p:txBody>
          <a:bodyPr wrap="square">
            <a:spAutoFit/>
          </a:bodyPr>
          <a:lstStyle/>
          <a:p>
            <a:pPr algn="ctr">
              <a:spcBef>
                <a:spcPct val="50000"/>
              </a:spcBef>
            </a:pPr>
            <a:r>
              <a:rPr lang="zh-CN" altLang="en-US" b="1" spc="200" dirty="0">
                <a:solidFill>
                  <a:srgbClr val="FFFFFF"/>
                </a:solidFill>
                <a:latin typeface="微软雅黑" panose="020B0503020204020204" pitchFamily="34" charset="-122"/>
                <a:ea typeface="微软雅黑" panose="020B0503020204020204" pitchFamily="34" charset="-122"/>
              </a:rPr>
              <a:t>成为具有全球市场竞争力和品牌影响力的</a:t>
            </a:r>
            <a:endParaRPr lang="en-US" altLang="zh-CN" b="1" spc="200" dirty="0">
              <a:solidFill>
                <a:srgbClr val="FFFFFF"/>
              </a:solidFill>
              <a:latin typeface="微软雅黑" panose="020B0503020204020204" pitchFamily="34" charset="-122"/>
              <a:ea typeface="微软雅黑" panose="020B0503020204020204" pitchFamily="34" charset="-122"/>
            </a:endParaRPr>
          </a:p>
          <a:p>
            <a:pPr algn="ctr">
              <a:spcBef>
                <a:spcPct val="50000"/>
              </a:spcBef>
            </a:pPr>
            <a:r>
              <a:rPr lang="zh-CN" altLang="en-US" b="1" spc="200" dirty="0">
                <a:solidFill>
                  <a:srgbClr val="FFFFFF"/>
                </a:solidFill>
                <a:latin typeface="微软雅黑" panose="020B0503020204020204" pitchFamily="34" charset="-122"/>
                <a:ea typeface="微软雅黑" panose="020B0503020204020204" pitchFamily="34" charset="-122"/>
              </a:rPr>
              <a:t>可持续发展的国际化企业</a:t>
            </a:r>
          </a:p>
        </p:txBody>
      </p:sp>
    </p:spTree>
    <p:extLst>
      <p:ext uri="{BB962C8B-B14F-4D97-AF65-F5344CB8AC3E}">
        <p14:creationId xmlns:p14="http://schemas.microsoft.com/office/powerpoint/2010/main" val="3698274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1080517" y="603875"/>
            <a:ext cx="2952328" cy="719137"/>
          </a:xfrm>
        </p:spPr>
        <p:txBody>
          <a:bodyPr/>
          <a:lstStyle/>
          <a:p>
            <a:pPr eaLnBrk="1" hangingPunct="1"/>
            <a:r>
              <a:rPr lang="zh-CN" altLang="en-US" sz="3600" dirty="0">
                <a:solidFill>
                  <a:srgbClr val="00AA3C"/>
                </a:solidFill>
                <a:latin typeface="黑体" pitchFamily="49" charset="-122"/>
                <a:ea typeface="黑体" pitchFamily="49" charset="-122"/>
              </a:rPr>
              <a:t>赤峰生产基地</a:t>
            </a:r>
            <a:endParaRPr lang="en-US" altLang="zh-CN" sz="3600" dirty="0">
              <a:solidFill>
                <a:srgbClr val="00AA3C"/>
              </a:solidFill>
              <a:latin typeface="黑体" pitchFamily="49" charset="-122"/>
              <a:ea typeface="黑体" pitchFamily="49" charset="-122"/>
              <a:cs typeface="Arial" pitchFamily="34" charset="0"/>
            </a:endParaRPr>
          </a:p>
        </p:txBody>
      </p:sp>
      <p:sp>
        <p:nvSpPr>
          <p:cNvPr id="3" name="Rectangle 3"/>
          <p:cNvSpPr txBox="1">
            <a:spLocks noChangeArrowheads="1"/>
          </p:cNvSpPr>
          <p:nvPr/>
        </p:nvSpPr>
        <p:spPr bwMode="auto">
          <a:xfrm>
            <a:off x="1296542" y="1614200"/>
            <a:ext cx="8280920" cy="400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t" anchorCtr="0" compatLnSpc="1">
            <a:prstTxWarp prst="textNoShape">
              <a:avLst/>
            </a:prstTxWarp>
          </a:bodyPr>
          <a:lst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a:lstStyle>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厂址：内蒙古赤峰市</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占地面积：</a:t>
            </a:r>
            <a:r>
              <a:rPr lang="en-US" altLang="zh-CN" sz="2400" dirty="0">
                <a:latin typeface="黑体" pitchFamily="49" charset="-122"/>
                <a:ea typeface="黑体" pitchFamily="49" charset="-122"/>
                <a:cs typeface="Arial" pitchFamily="34" charset="0"/>
                <a:sym typeface="Arial" pitchFamily="34" charset="0"/>
              </a:rPr>
              <a:t>1000</a:t>
            </a:r>
            <a:r>
              <a:rPr lang="zh-CN" altLang="en-US" sz="2400" dirty="0">
                <a:latin typeface="黑体" pitchFamily="49" charset="-122"/>
                <a:ea typeface="黑体" pitchFamily="49" charset="-122"/>
                <a:cs typeface="Arial" pitchFamily="34" charset="0"/>
                <a:sym typeface="Arial" pitchFamily="34" charset="0"/>
              </a:rPr>
              <a:t>亩</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员工：</a:t>
            </a:r>
            <a:r>
              <a:rPr lang="en-US" altLang="zh-CN" sz="2400" dirty="0">
                <a:latin typeface="黑体" pitchFamily="49" charset="-122"/>
                <a:ea typeface="黑体" pitchFamily="49" charset="-122"/>
                <a:cs typeface="Arial" pitchFamily="34" charset="0"/>
                <a:sym typeface="Arial" pitchFamily="34" charset="0"/>
              </a:rPr>
              <a:t>1650</a:t>
            </a:r>
            <a:r>
              <a:rPr lang="zh-CN" altLang="en-US" sz="2400" dirty="0">
                <a:latin typeface="黑体" pitchFamily="49" charset="-122"/>
                <a:ea typeface="黑体" pitchFamily="49" charset="-122"/>
                <a:cs typeface="Arial" pitchFamily="34" charset="0"/>
                <a:sym typeface="Arial" pitchFamily="34" charset="0"/>
              </a:rPr>
              <a:t>人</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产品：发酵法制备的营养品添加剂或原料药</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年产能：</a:t>
            </a:r>
            <a:r>
              <a:rPr lang="en-US" altLang="zh-CN" sz="2400" dirty="0">
                <a:latin typeface="黑体" pitchFamily="49" charset="-122"/>
                <a:ea typeface="黑体" pitchFamily="49" charset="-122"/>
                <a:cs typeface="Arial" pitchFamily="34" charset="0"/>
                <a:sym typeface="Arial" pitchFamily="34" charset="0"/>
              </a:rPr>
              <a:t>4500</a:t>
            </a:r>
            <a:r>
              <a:rPr lang="zh-CN" altLang="en-US" sz="2400" dirty="0">
                <a:latin typeface="黑体" pitchFamily="49" charset="-122"/>
                <a:ea typeface="黑体" pitchFamily="49" charset="-122"/>
                <a:cs typeface="Arial" pitchFamily="34" charset="0"/>
                <a:sym typeface="Arial" pitchFamily="34" charset="0"/>
              </a:rPr>
              <a:t>吨</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通过</a:t>
            </a:r>
            <a:r>
              <a:rPr lang="en-US" altLang="zh-CN" sz="2400" dirty="0">
                <a:latin typeface="黑体" pitchFamily="49" charset="-122"/>
                <a:ea typeface="黑体" pitchFamily="49" charset="-122"/>
                <a:cs typeface="Arial" pitchFamily="34" charset="0"/>
                <a:sym typeface="Arial" pitchFamily="34" charset="0"/>
              </a:rPr>
              <a:t>USFDA</a:t>
            </a:r>
            <a:r>
              <a:rPr lang="zh-CN" altLang="en-US" sz="2400" dirty="0">
                <a:latin typeface="黑体" pitchFamily="49" charset="-122"/>
                <a:ea typeface="黑体" pitchFamily="49" charset="-122"/>
                <a:cs typeface="Arial" pitchFamily="34" charset="0"/>
                <a:sym typeface="Arial" pitchFamily="34" charset="0"/>
              </a:rPr>
              <a:t>、</a:t>
            </a:r>
            <a:r>
              <a:rPr lang="en-US" altLang="zh-CN" sz="2400" dirty="0">
                <a:latin typeface="黑体" pitchFamily="49" charset="-122"/>
                <a:ea typeface="黑体" pitchFamily="49" charset="-122"/>
                <a:cs typeface="Arial" pitchFamily="34" charset="0"/>
                <a:sym typeface="Arial" pitchFamily="34" charset="0"/>
              </a:rPr>
              <a:t>EDQM</a:t>
            </a:r>
            <a:r>
              <a:rPr lang="zh-CN" altLang="en-US" sz="2400" dirty="0">
                <a:latin typeface="黑体" pitchFamily="49" charset="-122"/>
                <a:ea typeface="黑体" pitchFamily="49" charset="-122"/>
                <a:cs typeface="Arial" pitchFamily="34" charset="0"/>
                <a:sym typeface="Arial" pitchFamily="34" charset="0"/>
              </a:rPr>
              <a:t>和</a:t>
            </a:r>
            <a:r>
              <a:rPr lang="en-US" altLang="zh-CN" sz="2400" dirty="0" err="1">
                <a:latin typeface="黑体" pitchFamily="49" charset="-122"/>
                <a:ea typeface="黑体" pitchFamily="49" charset="-122"/>
                <a:cs typeface="Arial" pitchFamily="34" charset="0"/>
                <a:sym typeface="Arial" pitchFamily="34" charset="0"/>
              </a:rPr>
              <a:t>cFDA</a:t>
            </a:r>
            <a:r>
              <a:rPr lang="zh-CN" altLang="en-US" sz="2400" dirty="0">
                <a:latin typeface="黑体" pitchFamily="49" charset="-122"/>
                <a:ea typeface="黑体" pitchFamily="49" charset="-122"/>
                <a:cs typeface="Arial" pitchFamily="34" charset="0"/>
                <a:sym typeface="Arial" pitchFamily="34" charset="0"/>
              </a:rPr>
              <a:t>审计</a:t>
            </a:r>
            <a:endParaRPr lang="en-US" altLang="zh-CN" sz="2400" dirty="0">
              <a:latin typeface="黑体" pitchFamily="49" charset="-122"/>
              <a:ea typeface="黑体" pitchFamily="49" charset="-122"/>
              <a:sym typeface="Arial" pitchFamily="34" charset="0"/>
            </a:endParaRPr>
          </a:p>
          <a:p>
            <a:pPr eaLnBrk="1" hangingPunct="1">
              <a:lnSpc>
                <a:spcPct val="150000"/>
              </a:lnSpc>
              <a:spcBef>
                <a:spcPts val="0"/>
              </a:spcBef>
              <a:spcAft>
                <a:spcPts val="0"/>
              </a:spcAft>
            </a:pPr>
            <a:r>
              <a:rPr lang="en-US" altLang="zh-CN" sz="2400" dirty="0">
                <a:latin typeface="黑体" pitchFamily="49" charset="-122"/>
                <a:ea typeface="黑体" pitchFamily="49" charset="-122"/>
                <a:sym typeface="Arial" pitchFamily="34" charset="0"/>
              </a:rPr>
              <a:t>6000M</a:t>
            </a:r>
            <a:r>
              <a:rPr lang="en-US" altLang="zh-CN" sz="2400" baseline="30000" dirty="0">
                <a:latin typeface="黑体" pitchFamily="49" charset="-122"/>
                <a:ea typeface="黑体" pitchFamily="49" charset="-122"/>
                <a:sym typeface="Arial" pitchFamily="34" charset="0"/>
              </a:rPr>
              <a:t>3 </a:t>
            </a:r>
            <a:r>
              <a:rPr lang="zh-CN" altLang="en-US" sz="2400" dirty="0">
                <a:latin typeface="黑体" pitchFamily="49" charset="-122"/>
                <a:ea typeface="黑体" pitchFamily="49" charset="-122"/>
                <a:sym typeface="Arial" pitchFamily="34" charset="0"/>
              </a:rPr>
              <a:t>发酵能力，自行配套发电，有效控制生产成本</a:t>
            </a:r>
            <a:endParaRPr lang="en-US" altLang="zh-CN" sz="2400" dirty="0">
              <a:latin typeface="黑体" pitchFamily="49" charset="-122"/>
              <a:ea typeface="黑体" pitchFamily="49" charset="-122"/>
              <a:sym typeface="Arial" pitchFamily="34" charset="0"/>
            </a:endParaRPr>
          </a:p>
        </p:txBody>
      </p:sp>
    </p:spTree>
    <p:extLst>
      <p:ext uri="{BB962C8B-B14F-4D97-AF65-F5344CB8AC3E}">
        <p14:creationId xmlns:p14="http://schemas.microsoft.com/office/powerpoint/2010/main" val="114981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6461" y="647799"/>
            <a:ext cx="3744416" cy="679450"/>
          </a:xfrm>
        </p:spPr>
        <p:txBody>
          <a:bodyPr/>
          <a:lstStyle/>
          <a:p>
            <a:r>
              <a:rPr lang="zh-CN" altLang="en-US" sz="3600" dirty="0">
                <a:latin typeface="黑体" pitchFamily="49" charset="-122"/>
                <a:ea typeface="黑体" pitchFamily="49" charset="-122"/>
              </a:rPr>
              <a:t>集团公司简介</a:t>
            </a:r>
          </a:p>
        </p:txBody>
      </p:sp>
      <p:sp>
        <p:nvSpPr>
          <p:cNvPr id="9" name="TextBox 8"/>
          <p:cNvSpPr txBox="1"/>
          <p:nvPr/>
        </p:nvSpPr>
        <p:spPr>
          <a:xfrm>
            <a:off x="457071" y="1583907"/>
            <a:ext cx="10610148" cy="4209949"/>
          </a:xfrm>
          <a:prstGeom prst="rect">
            <a:avLst/>
          </a:prstGeom>
          <a:noFill/>
        </p:spPr>
        <p:txBody>
          <a:bodyPr wrap="square" lIns="54434" tIns="27217" rIns="54434" bIns="27217" rtlCol="0">
            <a:spAutoFit/>
          </a:bodyPr>
          <a:lstStyle/>
          <a:p>
            <a:pPr marL="457200" indent="-457200">
              <a:lnSpc>
                <a:spcPts val="5400"/>
              </a:lnSpc>
              <a:buClr>
                <a:srgbClr val="00AA3C"/>
              </a:buClr>
              <a:buFont typeface="Wingdings" panose="05000000000000000000" pitchFamily="2" charset="2"/>
              <a:buChar char="p"/>
            </a:pPr>
            <a:r>
              <a:rPr lang="zh-CN" altLang="en-US" sz="2600" dirty="0">
                <a:solidFill>
                  <a:srgbClr val="FF0000"/>
                </a:solidFill>
                <a:latin typeface="黑体" pitchFamily="49" charset="-122"/>
                <a:ea typeface="黑体" pitchFamily="49" charset="-122"/>
              </a:rPr>
              <a:t>上海创诺医药集团有限公司成立于</a:t>
            </a:r>
            <a:r>
              <a:rPr lang="en-US" altLang="zh-CN" sz="2600" dirty="0">
                <a:solidFill>
                  <a:srgbClr val="FF0000"/>
                </a:solidFill>
                <a:latin typeface="黑体" pitchFamily="49" charset="-122"/>
                <a:ea typeface="黑体" pitchFamily="49" charset="-122"/>
              </a:rPr>
              <a:t>1996</a:t>
            </a:r>
            <a:r>
              <a:rPr lang="zh-CN" altLang="en-US" sz="2600" dirty="0">
                <a:solidFill>
                  <a:srgbClr val="FF0000"/>
                </a:solidFill>
                <a:latin typeface="黑体" pitchFamily="49" charset="-122"/>
                <a:ea typeface="黑体" pitchFamily="49" charset="-122"/>
              </a:rPr>
              <a:t>年，</a:t>
            </a:r>
            <a:r>
              <a:rPr lang="en-US" altLang="zh-CN" sz="2600" dirty="0">
                <a:solidFill>
                  <a:srgbClr val="FF0000"/>
                </a:solidFill>
                <a:latin typeface="黑体" pitchFamily="49" charset="-122"/>
                <a:ea typeface="黑体" pitchFamily="49" charset="-122"/>
              </a:rPr>
              <a:t>2012</a:t>
            </a:r>
            <a:r>
              <a:rPr lang="zh-CN" altLang="en-US" sz="2600" dirty="0">
                <a:solidFill>
                  <a:srgbClr val="FF0000"/>
                </a:solidFill>
                <a:latin typeface="黑体" pitchFamily="49" charset="-122"/>
                <a:ea typeface="黑体" pitchFamily="49" charset="-122"/>
              </a:rPr>
              <a:t>年整合为企业集团。</a:t>
            </a:r>
            <a:endParaRPr lang="en-US" altLang="zh-CN" sz="2600" dirty="0">
              <a:solidFill>
                <a:srgbClr val="FF0000"/>
              </a:solidFill>
              <a:latin typeface="黑体" pitchFamily="49" charset="-122"/>
              <a:ea typeface="黑体" pitchFamily="49" charset="-122"/>
            </a:endParaRPr>
          </a:p>
          <a:p>
            <a:pPr marL="457200" indent="-457200">
              <a:lnSpc>
                <a:spcPts val="5400"/>
              </a:lnSpc>
              <a:buClr>
                <a:srgbClr val="00B050"/>
              </a:buClr>
              <a:buFont typeface="Wingdings" panose="05000000000000000000" pitchFamily="2" charset="2"/>
              <a:buChar char="p"/>
            </a:pPr>
            <a:r>
              <a:rPr lang="zh-CN" altLang="en-US" sz="2600" dirty="0">
                <a:solidFill>
                  <a:srgbClr val="FF0000"/>
                </a:solidFill>
                <a:latin typeface="黑体" pitchFamily="49" charset="-122"/>
                <a:ea typeface="黑体" pitchFamily="49" charset="-122"/>
              </a:rPr>
              <a:t>集团地址：上海浦东新区张江高科技园区张衡路</a:t>
            </a:r>
            <a:r>
              <a:rPr lang="en-US" altLang="zh-CN" sz="2600" dirty="0">
                <a:solidFill>
                  <a:srgbClr val="FF0000"/>
                </a:solidFill>
                <a:latin typeface="黑体" pitchFamily="49" charset="-122"/>
                <a:ea typeface="黑体" pitchFamily="49" charset="-122"/>
              </a:rPr>
              <a:t>1999</a:t>
            </a:r>
            <a:r>
              <a:rPr lang="zh-CN" altLang="en-US" sz="2600" dirty="0">
                <a:solidFill>
                  <a:srgbClr val="FF0000"/>
                </a:solidFill>
                <a:latin typeface="黑体" pitchFamily="49" charset="-122"/>
                <a:ea typeface="黑体" pitchFamily="49" charset="-122"/>
              </a:rPr>
              <a:t>号</a:t>
            </a:r>
            <a:endParaRPr lang="en-US" altLang="zh-CN" sz="2600" dirty="0">
              <a:solidFill>
                <a:srgbClr val="FF0000"/>
              </a:solidFill>
              <a:latin typeface="黑体" pitchFamily="49" charset="-122"/>
              <a:ea typeface="黑体" pitchFamily="49" charset="-122"/>
            </a:endParaRPr>
          </a:p>
          <a:p>
            <a:pPr marL="457200" indent="-457200">
              <a:lnSpc>
                <a:spcPts val="5400"/>
              </a:lnSpc>
              <a:buClr>
                <a:srgbClr val="00B050"/>
              </a:buClr>
              <a:buFont typeface="Wingdings" panose="05000000000000000000" pitchFamily="2" charset="2"/>
              <a:buChar char="p"/>
            </a:pPr>
            <a:r>
              <a:rPr lang="zh-CN" altLang="en-US" sz="2600" dirty="0">
                <a:solidFill>
                  <a:srgbClr val="FF0000"/>
                </a:solidFill>
                <a:latin typeface="黑体" pitchFamily="49" charset="-122"/>
                <a:ea typeface="黑体" pitchFamily="49" charset="-122"/>
              </a:rPr>
              <a:t>生产基地：上海张江、上海滨海、上海惠南、</a:t>
            </a:r>
            <a:r>
              <a:rPr lang="zh-CN" altLang="en-US" sz="2600" dirty="0">
                <a:solidFill>
                  <a:srgbClr val="00B050"/>
                </a:solidFill>
                <a:latin typeface="黑体" pitchFamily="49" charset="-122"/>
                <a:ea typeface="黑体" pitchFamily="49" charset="-122"/>
              </a:rPr>
              <a:t>内蒙古赤峰市、</a:t>
            </a:r>
            <a:endParaRPr lang="en-US" altLang="zh-CN" sz="2600" dirty="0">
              <a:solidFill>
                <a:srgbClr val="00B050"/>
              </a:solidFill>
              <a:latin typeface="黑体" pitchFamily="49" charset="-122"/>
              <a:ea typeface="黑体" pitchFamily="49" charset="-122"/>
            </a:endParaRPr>
          </a:p>
          <a:p>
            <a:pPr>
              <a:lnSpc>
                <a:spcPts val="5400"/>
              </a:lnSpc>
              <a:buClr>
                <a:srgbClr val="00B050"/>
              </a:buClr>
            </a:pPr>
            <a:r>
              <a:rPr lang="zh-CN" altLang="en-US" sz="2600" dirty="0">
                <a:solidFill>
                  <a:srgbClr val="00B050"/>
                </a:solidFill>
                <a:latin typeface="黑体" pitchFamily="49" charset="-122"/>
                <a:ea typeface="黑体" pitchFamily="49" charset="-122"/>
              </a:rPr>
              <a:t>             江苏盐城、江苏南通</a:t>
            </a:r>
            <a:r>
              <a:rPr lang="zh-CN" altLang="en-US" sz="2600" dirty="0">
                <a:latin typeface="黑体" pitchFamily="49" charset="-122"/>
                <a:ea typeface="黑体" pitchFamily="49" charset="-122"/>
              </a:rPr>
              <a:t>、</a:t>
            </a:r>
            <a:r>
              <a:rPr lang="zh-CN" altLang="en-US" sz="2600" dirty="0">
                <a:solidFill>
                  <a:srgbClr val="FF0000"/>
                </a:solidFill>
                <a:latin typeface="黑体" pitchFamily="49" charset="-122"/>
                <a:ea typeface="黑体" pitchFamily="49" charset="-122"/>
              </a:rPr>
              <a:t>江苏常州、印度班加罗尔</a:t>
            </a:r>
            <a:endParaRPr lang="en-US" altLang="zh-CN" sz="2600" dirty="0">
              <a:solidFill>
                <a:srgbClr val="FF0000"/>
              </a:solidFill>
              <a:latin typeface="黑体" pitchFamily="49" charset="-122"/>
              <a:ea typeface="黑体" pitchFamily="49" charset="-122"/>
            </a:endParaRPr>
          </a:p>
          <a:p>
            <a:pPr marL="457200" indent="-457200">
              <a:lnSpc>
                <a:spcPts val="5400"/>
              </a:lnSpc>
              <a:buClr>
                <a:srgbClr val="00B050"/>
              </a:buClr>
              <a:buFont typeface="Wingdings" panose="05000000000000000000" pitchFamily="2" charset="2"/>
              <a:buChar char="p"/>
            </a:pPr>
            <a:r>
              <a:rPr lang="zh-CN" altLang="en-US" sz="2600" dirty="0">
                <a:solidFill>
                  <a:srgbClr val="FF0000"/>
                </a:solidFill>
                <a:latin typeface="黑体" pitchFamily="49" charset="-122"/>
                <a:ea typeface="黑体" pitchFamily="49" charset="-122"/>
              </a:rPr>
              <a:t>集团规模：员工</a:t>
            </a:r>
            <a:r>
              <a:rPr lang="en-US" altLang="zh-CN" sz="2600" dirty="0">
                <a:solidFill>
                  <a:srgbClr val="FF0000"/>
                </a:solidFill>
                <a:latin typeface="黑体" pitchFamily="49" charset="-122"/>
                <a:ea typeface="黑体" pitchFamily="49" charset="-122"/>
              </a:rPr>
              <a:t>6000</a:t>
            </a:r>
            <a:r>
              <a:rPr lang="zh-CN" altLang="en-US" sz="2600" dirty="0">
                <a:solidFill>
                  <a:srgbClr val="FF0000"/>
                </a:solidFill>
                <a:latin typeface="黑体" pitchFamily="49" charset="-122"/>
                <a:ea typeface="黑体" pitchFamily="49" charset="-122"/>
              </a:rPr>
              <a:t>余人，年销售</a:t>
            </a:r>
            <a:r>
              <a:rPr lang="en-US" altLang="zh-CN" sz="2600" dirty="0">
                <a:solidFill>
                  <a:srgbClr val="FF0000"/>
                </a:solidFill>
                <a:latin typeface="黑体" pitchFamily="49" charset="-122"/>
                <a:ea typeface="黑体" pitchFamily="49" charset="-122"/>
              </a:rPr>
              <a:t>40</a:t>
            </a:r>
            <a:r>
              <a:rPr lang="zh-CN" altLang="en-US" sz="2600" dirty="0">
                <a:solidFill>
                  <a:srgbClr val="FF0000"/>
                </a:solidFill>
                <a:latin typeface="黑体" pitchFamily="49" charset="-122"/>
                <a:ea typeface="黑体" pitchFamily="49" charset="-122"/>
              </a:rPr>
              <a:t>亿元，销售网络遍布全球</a:t>
            </a:r>
            <a:endParaRPr lang="en-US" altLang="zh-CN" sz="2600" dirty="0">
              <a:solidFill>
                <a:srgbClr val="FF0000"/>
              </a:solidFill>
              <a:latin typeface="黑体" pitchFamily="49" charset="-122"/>
              <a:ea typeface="黑体" pitchFamily="49" charset="-122"/>
            </a:endParaRPr>
          </a:p>
          <a:p>
            <a:pPr>
              <a:lnSpc>
                <a:spcPts val="5400"/>
              </a:lnSpc>
              <a:buClr>
                <a:srgbClr val="00B050"/>
              </a:buClr>
            </a:pPr>
            <a:r>
              <a:rPr lang="en-US" altLang="zh-CN" sz="2600" dirty="0">
                <a:solidFill>
                  <a:srgbClr val="FF0000"/>
                </a:solidFill>
                <a:latin typeface="黑体" pitchFamily="49" charset="-122"/>
                <a:ea typeface="黑体" pitchFamily="49" charset="-122"/>
              </a:rPr>
              <a:t>             2017</a:t>
            </a:r>
            <a:r>
              <a:rPr lang="zh-CN" altLang="en-US" sz="2600" dirty="0">
                <a:solidFill>
                  <a:srgbClr val="FF0000"/>
                </a:solidFill>
                <a:latin typeface="黑体" pitchFamily="49" charset="-122"/>
                <a:ea typeface="黑体" pitchFamily="49" charset="-122"/>
              </a:rPr>
              <a:t>年度中国医药工业百强企业排名</a:t>
            </a:r>
            <a:r>
              <a:rPr lang="en-US" altLang="zh-CN" sz="2600" dirty="0">
                <a:solidFill>
                  <a:srgbClr val="FF0000"/>
                </a:solidFill>
                <a:latin typeface="黑体" pitchFamily="49" charset="-122"/>
                <a:ea typeface="黑体" pitchFamily="49" charset="-122"/>
              </a:rPr>
              <a:t>63</a:t>
            </a:r>
            <a:r>
              <a:rPr lang="zh-CN" altLang="en-US" sz="2600" dirty="0">
                <a:solidFill>
                  <a:srgbClr val="FF0000"/>
                </a:solidFill>
                <a:latin typeface="黑体" pitchFamily="49" charset="-122"/>
                <a:ea typeface="黑体" pitchFamily="49" charset="-122"/>
              </a:rPr>
              <a:t>位</a:t>
            </a:r>
            <a:endParaRPr lang="en-US" altLang="zh-CN" sz="2600" dirty="0">
              <a:latin typeface="黑体" pitchFamily="49" charset="-122"/>
              <a:ea typeface="黑体" pitchFamily="49" charset="-122"/>
            </a:endParaRPr>
          </a:p>
        </p:txBody>
      </p:sp>
    </p:spTree>
    <p:extLst>
      <p:ext uri="{BB962C8B-B14F-4D97-AF65-F5344CB8AC3E}">
        <p14:creationId xmlns:p14="http://schemas.microsoft.com/office/powerpoint/2010/main" val="1609159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Documents and Settings\user\桌面\公司外景.jpg"/>
          <p:cNvPicPr>
            <a:picLocks noChangeAspect="1" noChangeArrowheads="1"/>
          </p:cNvPicPr>
          <p:nvPr/>
        </p:nvPicPr>
        <p:blipFill>
          <a:blip r:embed="rId2" cstate="print"/>
          <a:srcRect/>
          <a:stretch>
            <a:fillRect/>
          </a:stretch>
        </p:blipFill>
        <p:spPr bwMode="auto">
          <a:xfrm>
            <a:off x="504453" y="1367880"/>
            <a:ext cx="10441160" cy="4680520"/>
          </a:xfrm>
          <a:prstGeom prst="rect">
            <a:avLst/>
          </a:prstGeom>
          <a:noFill/>
          <a:ln w="9525">
            <a:noFill/>
            <a:miter lim="800000"/>
            <a:headEnd/>
            <a:tailEnd/>
          </a:ln>
        </p:spPr>
      </p:pic>
      <p:sp>
        <p:nvSpPr>
          <p:cNvPr id="4" name="Rectangle 2"/>
          <p:cNvSpPr txBox="1">
            <a:spLocks noChangeArrowheads="1"/>
          </p:cNvSpPr>
          <p:nvPr/>
        </p:nvSpPr>
        <p:spPr bwMode="auto">
          <a:xfrm>
            <a:off x="720477" y="603876"/>
            <a:ext cx="5040560"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赤峰生产基地（老厂区）</a:t>
            </a:r>
            <a:endParaRPr lang="en-US" altLang="zh-CN" sz="3600" dirty="0">
              <a:solidFill>
                <a:srgbClr val="00AA3C"/>
              </a:solidFill>
              <a:latin typeface="黑体" pitchFamily="49" charset="-122"/>
              <a:ea typeface="黑体" pitchFamily="49" charset="-122"/>
              <a:cs typeface="Arial" pitchFamily="34" charset="0"/>
            </a:endParaRPr>
          </a:p>
        </p:txBody>
      </p:sp>
    </p:spTree>
    <p:extLst>
      <p:ext uri="{BB962C8B-B14F-4D97-AF65-F5344CB8AC3E}">
        <p14:creationId xmlns:p14="http://schemas.microsoft.com/office/powerpoint/2010/main" val="1149813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1632"/>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5" name="Picture 4" descr="DSCN5670"/>
          <p:cNvPicPr>
            <a:picLocks noChangeAspect="1" noChangeArrowheads="1"/>
          </p:cNvPicPr>
          <p:nvPr/>
        </p:nvPicPr>
        <p:blipFill>
          <a:blip r:embed="rId2" cstate="print"/>
          <a:srcRect t="6151" b="15225"/>
          <a:stretch>
            <a:fillRect/>
          </a:stretch>
        </p:blipFill>
        <p:spPr bwMode="auto">
          <a:xfrm>
            <a:off x="504454" y="1367880"/>
            <a:ext cx="10297144" cy="4608512"/>
          </a:xfrm>
          <a:prstGeom prst="rect">
            <a:avLst/>
          </a:prstGeom>
          <a:noFill/>
          <a:ln w="127000">
            <a:noFill/>
            <a:miter lim="800000"/>
            <a:headEnd/>
            <a:tailEnd/>
          </a:ln>
        </p:spPr>
      </p:pic>
      <p:sp>
        <p:nvSpPr>
          <p:cNvPr id="6" name="Rectangle 2"/>
          <p:cNvSpPr txBox="1">
            <a:spLocks noChangeArrowheads="1"/>
          </p:cNvSpPr>
          <p:nvPr/>
        </p:nvSpPr>
        <p:spPr bwMode="auto">
          <a:xfrm>
            <a:off x="720477" y="603876"/>
            <a:ext cx="5040560"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赤峰生产基地（老厂区）</a:t>
            </a:r>
            <a:endParaRPr lang="en-US" altLang="zh-CN" sz="3600" dirty="0">
              <a:solidFill>
                <a:srgbClr val="00AA3C"/>
              </a:solidFill>
              <a:latin typeface="黑体" pitchFamily="49" charset="-122"/>
              <a:ea typeface="黑体" pitchFamily="49" charset="-122"/>
              <a:cs typeface="Arial" pitchFamily="34" charset="0"/>
            </a:endParaRPr>
          </a:p>
        </p:txBody>
      </p:sp>
    </p:spTree>
    <p:extLst>
      <p:ext uri="{BB962C8B-B14F-4D97-AF65-F5344CB8AC3E}">
        <p14:creationId xmlns:p14="http://schemas.microsoft.com/office/powerpoint/2010/main" val="1149813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5" name="Picture 4" descr="DSC_5080"/>
          <p:cNvPicPr>
            <a:picLocks noChangeAspect="1" noChangeArrowheads="1"/>
          </p:cNvPicPr>
          <p:nvPr/>
        </p:nvPicPr>
        <p:blipFill>
          <a:blip r:embed="rId2" cstate="print"/>
          <a:srcRect t="7494" b="8134"/>
          <a:stretch>
            <a:fillRect/>
          </a:stretch>
        </p:blipFill>
        <p:spPr bwMode="auto">
          <a:xfrm>
            <a:off x="504454" y="1367879"/>
            <a:ext cx="10585176" cy="4608512"/>
          </a:xfrm>
          <a:prstGeom prst="rect">
            <a:avLst/>
          </a:prstGeom>
          <a:noFill/>
          <a:ln w="127000">
            <a:noFill/>
            <a:miter lim="800000"/>
            <a:headEnd/>
            <a:tailEnd/>
          </a:ln>
        </p:spPr>
      </p:pic>
      <p:sp>
        <p:nvSpPr>
          <p:cNvPr id="6" name="Rectangle 2"/>
          <p:cNvSpPr txBox="1">
            <a:spLocks noChangeArrowheads="1"/>
          </p:cNvSpPr>
          <p:nvPr/>
        </p:nvSpPr>
        <p:spPr bwMode="auto">
          <a:xfrm>
            <a:off x="720477" y="603876"/>
            <a:ext cx="5040560"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赤峰生产基地（老厂区）</a:t>
            </a:r>
            <a:endParaRPr lang="en-US" altLang="zh-CN" sz="3600" dirty="0">
              <a:solidFill>
                <a:srgbClr val="00AA3C"/>
              </a:solidFill>
              <a:latin typeface="黑体" pitchFamily="49" charset="-122"/>
              <a:ea typeface="黑体" pitchFamily="49" charset="-122"/>
              <a:cs typeface="Arial" pitchFamily="34" charset="0"/>
            </a:endParaRPr>
          </a:p>
        </p:txBody>
      </p:sp>
    </p:spTree>
    <p:extLst>
      <p:ext uri="{BB962C8B-B14F-4D97-AF65-F5344CB8AC3E}">
        <p14:creationId xmlns:p14="http://schemas.microsoft.com/office/powerpoint/2010/main" val="1149813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a:t>
            </a:r>
            <a:endParaRPr lang="en-US" altLang="zh-CN" sz="3600" dirty="0">
              <a:solidFill>
                <a:srgbClr val="00AA3C"/>
              </a:solidFill>
              <a:latin typeface="黑体" pitchFamily="49" charset="-122"/>
              <a:ea typeface="黑体" pitchFamily="49" charset="-122"/>
              <a:cs typeface="Arial" pitchFamily="34" charset="0"/>
            </a:endParaRPr>
          </a:p>
        </p:txBody>
      </p:sp>
      <p:sp>
        <p:nvSpPr>
          <p:cNvPr id="6" name="Rectangle 2"/>
          <p:cNvSpPr txBox="1">
            <a:spLocks noChangeArrowheads="1"/>
          </p:cNvSpPr>
          <p:nvPr/>
        </p:nvSpPr>
        <p:spPr bwMode="auto">
          <a:xfrm>
            <a:off x="720477" y="603876"/>
            <a:ext cx="6264696"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赤峰生产基地（新厂区鸟瞰图）</a:t>
            </a:r>
            <a:endParaRPr lang="en-US" altLang="zh-CN" sz="3600" dirty="0">
              <a:solidFill>
                <a:srgbClr val="00AA3C"/>
              </a:solidFill>
              <a:latin typeface="黑体" pitchFamily="49" charset="-122"/>
              <a:ea typeface="黑体" pitchFamily="49" charset="-122"/>
              <a:cs typeface="Arial" pitchFamily="34" charset="0"/>
            </a:endParaRPr>
          </a:p>
        </p:txBody>
      </p:sp>
      <p:pic>
        <p:nvPicPr>
          <p:cNvPr id="7" name="Picture 6"/>
          <p:cNvPicPr>
            <a:picLocks noChangeAspect="1" noChangeArrowheads="1"/>
          </p:cNvPicPr>
          <p:nvPr/>
        </p:nvPicPr>
        <p:blipFill>
          <a:blip r:embed="rId2" cstate="print"/>
          <a:stretch>
            <a:fillRect/>
          </a:stretch>
        </p:blipFill>
        <p:spPr bwMode="auto">
          <a:xfrm>
            <a:off x="504453" y="1439887"/>
            <a:ext cx="10585176" cy="4752528"/>
          </a:xfrm>
          <a:prstGeom prst="rect">
            <a:avLst/>
          </a:prstGeom>
          <a:noFill/>
          <a:ln w="9525">
            <a:noFill/>
            <a:miter lim="800000"/>
            <a:headEnd/>
            <a:tailEnd/>
          </a:ln>
        </p:spPr>
      </p:pic>
    </p:spTree>
    <p:extLst>
      <p:ext uri="{BB962C8B-B14F-4D97-AF65-F5344CB8AC3E}">
        <p14:creationId xmlns:p14="http://schemas.microsoft.com/office/powerpoint/2010/main" val="326777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a:t>
            </a:r>
            <a:endParaRPr lang="en-US" altLang="zh-CN" sz="3600" dirty="0">
              <a:solidFill>
                <a:srgbClr val="00AA3C"/>
              </a:solidFill>
              <a:latin typeface="黑体" pitchFamily="49" charset="-122"/>
              <a:ea typeface="黑体" pitchFamily="49" charset="-122"/>
              <a:cs typeface="Arial" pitchFamily="34" charset="0"/>
            </a:endParaRPr>
          </a:p>
        </p:txBody>
      </p:sp>
      <p:sp>
        <p:nvSpPr>
          <p:cNvPr id="6" name="Rectangle 2"/>
          <p:cNvSpPr txBox="1">
            <a:spLocks noChangeArrowheads="1"/>
          </p:cNvSpPr>
          <p:nvPr/>
        </p:nvSpPr>
        <p:spPr bwMode="auto">
          <a:xfrm>
            <a:off x="720477" y="603876"/>
            <a:ext cx="7344816"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赤峰生产基地（新厂区）</a:t>
            </a:r>
            <a:endParaRPr lang="en-US" altLang="zh-CN" sz="3600" dirty="0">
              <a:solidFill>
                <a:srgbClr val="00AA3C"/>
              </a:solidFill>
              <a:latin typeface="黑体" pitchFamily="49" charset="-122"/>
              <a:ea typeface="黑体" pitchFamily="49" charset="-122"/>
              <a:cs typeface="Arial" pitchFamily="34" charset="0"/>
            </a:endParaRPr>
          </a:p>
        </p:txBody>
      </p:sp>
      <p:pic>
        <p:nvPicPr>
          <p:cNvPr id="7" name="Picture 2" descr="D:\赤峰创诺\厂前区\130205－ts1 副本副本.JPG"/>
          <p:cNvPicPr>
            <a:picLocks noChangeAspect="1" noChangeArrowheads="1"/>
          </p:cNvPicPr>
          <p:nvPr/>
        </p:nvPicPr>
        <p:blipFill>
          <a:blip r:embed="rId2" cstate="print"/>
          <a:stretch>
            <a:fillRect/>
          </a:stretch>
        </p:blipFill>
        <p:spPr bwMode="auto">
          <a:xfrm>
            <a:off x="298429" y="1367879"/>
            <a:ext cx="10873208" cy="4680520"/>
          </a:xfrm>
          <a:prstGeom prst="rect">
            <a:avLst/>
          </a:prstGeom>
          <a:noFill/>
        </p:spPr>
      </p:pic>
    </p:spTree>
    <p:extLst>
      <p:ext uri="{BB962C8B-B14F-4D97-AF65-F5344CB8AC3E}">
        <p14:creationId xmlns:p14="http://schemas.microsoft.com/office/powerpoint/2010/main" val="3267775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赤峰生产基地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428" y="1439887"/>
            <a:ext cx="10801201" cy="4680520"/>
          </a:xfrm>
          <a:prstGeom prst="rect">
            <a:avLst/>
          </a:prstGeom>
        </p:spPr>
      </p:pic>
    </p:spTree>
    <p:extLst>
      <p:ext uri="{BB962C8B-B14F-4D97-AF65-F5344CB8AC3E}">
        <p14:creationId xmlns:p14="http://schemas.microsoft.com/office/powerpoint/2010/main" val="2963120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4"/>
          <p:cNvSpPr>
            <a:spLocks noChangeAspect="1"/>
          </p:cNvSpPr>
          <p:nvPr/>
        </p:nvSpPr>
        <p:spPr bwMode="auto">
          <a:xfrm>
            <a:off x="2088629" y="2518914"/>
            <a:ext cx="7272808" cy="1008109"/>
          </a:xfrm>
          <a:custGeom>
            <a:avLst/>
            <a:gdLst>
              <a:gd name="T0" fmla="*/ 525749 w 10082212"/>
              <a:gd name="T1" fmla="*/ 0 h 2878138"/>
              <a:gd name="T2" fmla="*/ 10082212 w 10082212"/>
              <a:gd name="T3" fmla="*/ 0 h 2878138"/>
              <a:gd name="T4" fmla="*/ 10082212 w 10082212"/>
              <a:gd name="T5" fmla="*/ 0 h 2878138"/>
              <a:gd name="T6" fmla="*/ 10082212 w 10082212"/>
              <a:gd name="T7" fmla="*/ 2352389 h 2878138"/>
              <a:gd name="T8" fmla="*/ 9556463 w 10082212"/>
              <a:gd name="T9" fmla="*/ 2878138 h 2878138"/>
              <a:gd name="T10" fmla="*/ 0 w 10082212"/>
              <a:gd name="T11" fmla="*/ 2878138 h 2878138"/>
              <a:gd name="T12" fmla="*/ 0 w 10082212"/>
              <a:gd name="T13" fmla="*/ 2878138 h 2878138"/>
              <a:gd name="T14" fmla="*/ 0 w 10082212"/>
              <a:gd name="T15" fmla="*/ 525749 h 2878138"/>
              <a:gd name="T16" fmla="*/ 525749 w 10082212"/>
              <a:gd name="T17" fmla="*/ 0 h 2878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82212" h="2878138">
                <a:moveTo>
                  <a:pt x="525749" y="0"/>
                </a:moveTo>
                <a:lnTo>
                  <a:pt x="10082212" y="0"/>
                </a:lnTo>
                <a:lnTo>
                  <a:pt x="10082212" y="2352389"/>
                </a:lnTo>
                <a:cubicBezTo>
                  <a:pt x="10082212" y="2642752"/>
                  <a:pt x="9846826" y="2878138"/>
                  <a:pt x="9556463" y="2878138"/>
                </a:cubicBezTo>
                <a:lnTo>
                  <a:pt x="0" y="2878138"/>
                </a:lnTo>
                <a:lnTo>
                  <a:pt x="0" y="525749"/>
                </a:lnTo>
                <a:cubicBezTo>
                  <a:pt x="0" y="235386"/>
                  <a:pt x="235386" y="0"/>
                  <a:pt x="525749" y="0"/>
                </a:cubicBezTo>
                <a:close/>
              </a:path>
            </a:pathLst>
          </a:custGeom>
          <a:gradFill rotWithShape="1">
            <a:gsLst>
              <a:gs pos="0">
                <a:srgbClr val="00AA3C"/>
              </a:gs>
              <a:gs pos="30000">
                <a:srgbClr val="00AA3C"/>
              </a:gs>
              <a:gs pos="100000">
                <a:srgbClr val="8CC31E"/>
              </a:gs>
            </a:gsLst>
            <a:lin ang="0"/>
          </a:gradFill>
          <a:ln w="9525" cap="flat" cmpd="sng" algn="ctr">
            <a:noFill/>
            <a:prstDash val="solid"/>
            <a:round/>
            <a:headEnd/>
            <a:tailEnd/>
          </a:ln>
        </p:spPr>
        <p:txBody>
          <a:bodyPr lIns="91435" tIns="45718" rIns="91435" bIns="45718" anchor="ctr"/>
          <a:lstStyle/>
          <a:p>
            <a:pPr algn="ctr"/>
            <a:r>
              <a:rPr lang="zh-CN" altLang="en-US" sz="3600" b="1" dirty="0">
                <a:solidFill>
                  <a:schemeClr val="bg1"/>
                </a:solidFill>
                <a:latin typeface="黑体" pitchFamily="49" charset="-122"/>
                <a:ea typeface="黑体" pitchFamily="49" charset="-122"/>
              </a:rPr>
              <a:t>大丰海嘉诺药业有限公司</a:t>
            </a:r>
            <a:endParaRPr lang="en-US" sz="3600" dirty="0">
              <a:solidFill>
                <a:schemeClr val="bg1"/>
              </a:solidFill>
              <a:latin typeface="黑体" pitchFamily="49" charset="-122"/>
              <a:ea typeface="黑体" pitchFamily="49" charset="-122"/>
            </a:endParaRPr>
          </a:p>
        </p:txBody>
      </p:sp>
    </p:spTree>
    <p:extLst>
      <p:ext uri="{BB962C8B-B14F-4D97-AF65-F5344CB8AC3E}">
        <p14:creationId xmlns:p14="http://schemas.microsoft.com/office/powerpoint/2010/main" val="998486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
          <p:cNvSpPr/>
          <p:nvPr/>
        </p:nvSpPr>
        <p:spPr>
          <a:xfrm>
            <a:off x="0" y="1966317"/>
            <a:ext cx="11522075" cy="4511764"/>
          </a:xfrm>
          <a:custGeom>
            <a:avLst/>
            <a:gdLst/>
            <a:ahLst/>
            <a:cxnLst/>
            <a:rect l="l" t="t" r="r" b="b"/>
            <a:pathLst>
              <a:path w="9152802" h="6768752">
                <a:moveTo>
                  <a:pt x="9144000" y="0"/>
                </a:moveTo>
                <a:lnTo>
                  <a:pt x="9152802" y="0"/>
                </a:lnTo>
                <a:lnTo>
                  <a:pt x="9152802" y="4063267"/>
                </a:lnTo>
                <a:cubicBezTo>
                  <a:pt x="8247426" y="5678091"/>
                  <a:pt x="6519080" y="6768752"/>
                  <a:pt x="4535996" y="6768752"/>
                </a:cubicBezTo>
                <a:cubicBezTo>
                  <a:pt x="2610856" y="6768752"/>
                  <a:pt x="925785" y="5740896"/>
                  <a:pt x="0" y="4203809"/>
                </a:cubicBezTo>
                <a:lnTo>
                  <a:pt x="0" y="3583692"/>
                </a:lnTo>
                <a:cubicBezTo>
                  <a:pt x="924895" y="5060875"/>
                  <a:pt x="2608345" y="6048672"/>
                  <a:pt x="4531634" y="6048672"/>
                </a:cubicBezTo>
                <a:cubicBezTo>
                  <a:pt x="6512811" y="6048672"/>
                  <a:pt x="8239495" y="5000517"/>
                  <a:pt x="9144000" y="3448627"/>
                </a:cubicBezTo>
                <a:close/>
              </a:path>
            </a:pathLst>
          </a:custGeom>
          <a:gradFill>
            <a:gsLst>
              <a:gs pos="0">
                <a:srgbClr val="DDEBCF"/>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79" rIns="60960" bIns="30479" rtlCol="0" anchor="ctr"/>
          <a:lstStyle/>
          <a:p>
            <a:pPr algn="ctr"/>
            <a:endParaRPr lang="zh-CN" altLang="en-US">
              <a:solidFill>
                <a:prstClr val="white"/>
              </a:solidFill>
            </a:endParaRPr>
          </a:p>
        </p:txBody>
      </p:sp>
      <p:sp>
        <p:nvSpPr>
          <p:cNvPr id="6" name="TextBox 5"/>
          <p:cNvSpPr txBox="1"/>
          <p:nvPr/>
        </p:nvSpPr>
        <p:spPr>
          <a:xfrm>
            <a:off x="1224533" y="1655911"/>
            <a:ext cx="8413224" cy="3063016"/>
          </a:xfrm>
          <a:prstGeom prst="rect">
            <a:avLst/>
          </a:prstGeom>
          <a:noFill/>
        </p:spPr>
        <p:txBody>
          <a:bodyPr wrap="square" lIns="60960" tIns="30479" rIns="60960" bIns="30479" rtlCol="0">
            <a:spAutoFit/>
          </a:bodyPr>
          <a:lstStyle/>
          <a:p>
            <a:pPr>
              <a:lnSpc>
                <a:spcPts val="4000"/>
              </a:lnSpc>
              <a:spcBef>
                <a:spcPts val="1200"/>
              </a:spcBef>
              <a:spcAft>
                <a:spcPts val="1200"/>
              </a:spcAft>
            </a:pPr>
            <a:r>
              <a:rPr lang="zh-CN" altLang="en-US" spc="200" dirty="0">
                <a:solidFill>
                  <a:prstClr val="black"/>
                </a:solidFill>
                <a:latin typeface="黑体" pitchFamily="49" charset="-122"/>
                <a:ea typeface="黑体" pitchFamily="49" charset="-122"/>
              </a:rPr>
              <a:t>    大丰海嘉诺药业有限公司成立于</a:t>
            </a:r>
            <a:r>
              <a:rPr lang="en-US" altLang="en-US" spc="200" dirty="0">
                <a:solidFill>
                  <a:prstClr val="black"/>
                </a:solidFill>
                <a:latin typeface="黑体" pitchFamily="49" charset="-122"/>
                <a:ea typeface="黑体" pitchFamily="49" charset="-122"/>
              </a:rPr>
              <a:t>2006</a:t>
            </a:r>
            <a:r>
              <a:rPr lang="zh-CN" altLang="en-US" spc="200" dirty="0">
                <a:solidFill>
                  <a:prstClr val="black"/>
                </a:solidFill>
                <a:latin typeface="黑体" pitchFamily="49" charset="-122"/>
                <a:ea typeface="黑体" pitchFamily="49" charset="-122"/>
              </a:rPr>
              <a:t>年，注册资本为</a:t>
            </a:r>
            <a:r>
              <a:rPr lang="en-US" altLang="zh-CN" spc="200" dirty="0">
                <a:solidFill>
                  <a:prstClr val="black"/>
                </a:solidFill>
                <a:latin typeface="黑体" pitchFamily="49" charset="-122"/>
                <a:ea typeface="黑体" pitchFamily="49" charset="-122"/>
              </a:rPr>
              <a:t>1500</a:t>
            </a:r>
            <a:r>
              <a:rPr lang="zh-CN" altLang="en-US" spc="200" dirty="0">
                <a:solidFill>
                  <a:prstClr val="black"/>
                </a:solidFill>
                <a:latin typeface="黑体" pitchFamily="49" charset="-122"/>
                <a:ea typeface="黑体" pitchFamily="49" charset="-122"/>
              </a:rPr>
              <a:t>万美元。</a:t>
            </a:r>
            <a:r>
              <a:rPr lang="zh-CN" altLang="zh-CN" dirty="0">
                <a:solidFill>
                  <a:prstClr val="black"/>
                </a:solidFill>
                <a:latin typeface="黑体" pitchFamily="49" charset="-122"/>
                <a:ea typeface="黑体" pitchFamily="49" charset="-122"/>
              </a:rPr>
              <a:t>公司被认定为国家高新技术企业、江苏省民营科技企业、江苏省创新能力示范企业，建有江苏省级维生素合成工程技术研究中心、江苏省企业技术中心、江苏省智能化车间。通过了美国</a:t>
            </a:r>
            <a:r>
              <a:rPr lang="en-US" altLang="zh-CN" dirty="0">
                <a:solidFill>
                  <a:prstClr val="black"/>
                </a:solidFill>
                <a:latin typeface="黑体" pitchFamily="49" charset="-122"/>
                <a:ea typeface="黑体" pitchFamily="49" charset="-122"/>
              </a:rPr>
              <a:t>FDA</a:t>
            </a:r>
            <a:r>
              <a:rPr lang="zh-CN" altLang="zh-CN" dirty="0">
                <a:solidFill>
                  <a:prstClr val="black"/>
                </a:solidFill>
                <a:latin typeface="黑体" pitchFamily="49" charset="-122"/>
                <a:ea typeface="黑体" pitchFamily="49" charset="-122"/>
              </a:rPr>
              <a:t>、中国</a:t>
            </a:r>
            <a:r>
              <a:rPr lang="en-US" altLang="zh-CN" dirty="0">
                <a:solidFill>
                  <a:prstClr val="black"/>
                </a:solidFill>
                <a:latin typeface="黑体" pitchFamily="49" charset="-122"/>
                <a:ea typeface="黑体" pitchFamily="49" charset="-122"/>
              </a:rPr>
              <a:t>GMP</a:t>
            </a:r>
            <a:r>
              <a:rPr lang="zh-CN" altLang="zh-CN" dirty="0">
                <a:solidFill>
                  <a:prstClr val="black"/>
                </a:solidFill>
                <a:latin typeface="黑体" pitchFamily="49" charset="-122"/>
                <a:ea typeface="黑体" pitchFamily="49" charset="-122"/>
              </a:rPr>
              <a:t>、</a:t>
            </a:r>
            <a:r>
              <a:rPr lang="en-US" altLang="zh-CN" dirty="0">
                <a:solidFill>
                  <a:prstClr val="black"/>
                </a:solidFill>
                <a:latin typeface="黑体" pitchFamily="49" charset="-122"/>
                <a:ea typeface="黑体" pitchFamily="49" charset="-122"/>
              </a:rPr>
              <a:t>FAMI-QS</a:t>
            </a:r>
            <a:r>
              <a:rPr lang="zh-CN" altLang="zh-CN" dirty="0">
                <a:solidFill>
                  <a:prstClr val="black"/>
                </a:solidFill>
                <a:latin typeface="黑体" pitchFamily="49" charset="-122"/>
                <a:ea typeface="黑体" pitchFamily="49" charset="-122"/>
              </a:rPr>
              <a:t>、</a:t>
            </a:r>
            <a:r>
              <a:rPr lang="en-US" altLang="zh-CN" dirty="0">
                <a:solidFill>
                  <a:prstClr val="black"/>
                </a:solidFill>
                <a:latin typeface="黑体" pitchFamily="49" charset="-122"/>
                <a:ea typeface="黑体" pitchFamily="49" charset="-122"/>
              </a:rPr>
              <a:t>HALAL</a:t>
            </a:r>
            <a:r>
              <a:rPr lang="zh-CN" altLang="zh-CN" dirty="0">
                <a:solidFill>
                  <a:prstClr val="black"/>
                </a:solidFill>
                <a:latin typeface="黑体" pitchFamily="49" charset="-122"/>
                <a:ea typeface="黑体" pitchFamily="49" charset="-122"/>
              </a:rPr>
              <a:t>、</a:t>
            </a:r>
            <a:r>
              <a:rPr lang="en-US" altLang="zh-CN" dirty="0">
                <a:solidFill>
                  <a:prstClr val="black"/>
                </a:solidFill>
                <a:latin typeface="黑体" pitchFamily="49" charset="-122"/>
                <a:ea typeface="黑体" pitchFamily="49" charset="-122"/>
              </a:rPr>
              <a:t>HACCP</a:t>
            </a:r>
            <a:r>
              <a:rPr lang="zh-CN" altLang="zh-CN" dirty="0">
                <a:solidFill>
                  <a:prstClr val="black"/>
                </a:solidFill>
                <a:latin typeface="黑体" pitchFamily="49" charset="-122"/>
                <a:ea typeface="黑体" pitchFamily="49" charset="-122"/>
              </a:rPr>
              <a:t>等质量体系认证，已申请发明专利</a:t>
            </a:r>
            <a:r>
              <a:rPr lang="en-US" altLang="zh-CN" dirty="0">
                <a:solidFill>
                  <a:prstClr val="black"/>
                </a:solidFill>
                <a:latin typeface="黑体" pitchFamily="49" charset="-122"/>
                <a:ea typeface="黑体" pitchFamily="49" charset="-122"/>
              </a:rPr>
              <a:t>15</a:t>
            </a:r>
            <a:r>
              <a:rPr lang="zh-CN" altLang="zh-CN" dirty="0">
                <a:solidFill>
                  <a:prstClr val="black"/>
                </a:solidFill>
                <a:latin typeface="黑体" pitchFamily="49" charset="-122"/>
                <a:ea typeface="黑体" pitchFamily="49" charset="-122"/>
              </a:rPr>
              <a:t>件。</a:t>
            </a:r>
          </a:p>
        </p:txBody>
      </p:sp>
      <p:sp>
        <p:nvSpPr>
          <p:cNvPr id="10" name="标题 1"/>
          <p:cNvSpPr txBox="1">
            <a:spLocks/>
          </p:cNvSpPr>
          <p:nvPr/>
        </p:nvSpPr>
        <p:spPr bwMode="auto">
          <a:xfrm>
            <a:off x="521770" y="430652"/>
            <a:ext cx="4381933" cy="619028"/>
          </a:xfrm>
          <a:prstGeom prst="rect">
            <a:avLst/>
          </a:prstGeom>
          <a:noFill/>
          <a:ln w="9525">
            <a:noFill/>
            <a:miter lim="800000"/>
            <a:headEnd/>
            <a:tailEnd/>
          </a:ln>
        </p:spPr>
        <p:txBody>
          <a:bodyPr vert="horz" wrap="square" lIns="102837" tIns="51419" rIns="102837" bIns="51419" numCol="1" anchor="ctr" anchorCtr="0" compatLnSpc="1">
            <a:prstTxWarp prst="textNoShape">
              <a:avLst/>
            </a:prstTxWarp>
          </a:bodyPr>
          <a:lstStyle/>
          <a:p>
            <a:pPr defTabSz="1028699">
              <a:defRPr/>
            </a:pPr>
            <a:r>
              <a:rPr lang="zh-CN" altLang="en-US" sz="3600" b="1" dirty="0">
                <a:solidFill>
                  <a:srgbClr val="00AA3C"/>
                </a:solidFill>
                <a:latin typeface="黑体" pitchFamily="49" charset="-122"/>
                <a:ea typeface="黑体" pitchFamily="49" charset="-122"/>
                <a:cs typeface="+mj-cs"/>
              </a:rPr>
              <a:t>基本情况</a:t>
            </a:r>
          </a:p>
        </p:txBody>
      </p:sp>
    </p:spTree>
    <p:extLst>
      <p:ext uri="{BB962C8B-B14F-4D97-AF65-F5344CB8AC3E}">
        <p14:creationId xmlns:p14="http://schemas.microsoft.com/office/powerpoint/2010/main" val="1746704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图形1"/>
          <p:cNvPicPr>
            <a:picLocks noChangeAspect="1" noChangeArrowheads="1"/>
          </p:cNvPicPr>
          <p:nvPr/>
        </p:nvPicPr>
        <p:blipFill>
          <a:blip r:embed="rId2"/>
          <a:srcRect/>
          <a:stretch>
            <a:fillRect/>
          </a:stretch>
        </p:blipFill>
        <p:spPr bwMode="auto">
          <a:xfrm>
            <a:off x="1521993" y="3002000"/>
            <a:ext cx="2630210" cy="2560034"/>
          </a:xfrm>
          <a:prstGeom prst="rect">
            <a:avLst/>
          </a:prstGeom>
          <a:noFill/>
          <a:ln w="9525">
            <a:noFill/>
            <a:miter lim="800000"/>
            <a:headEnd/>
            <a:tailEnd/>
          </a:ln>
        </p:spPr>
      </p:pic>
      <p:pic>
        <p:nvPicPr>
          <p:cNvPr id="17" name="Picture 33" descr="图形1"/>
          <p:cNvPicPr>
            <a:picLocks noChangeAspect="1" noChangeArrowheads="1"/>
          </p:cNvPicPr>
          <p:nvPr/>
        </p:nvPicPr>
        <p:blipFill>
          <a:blip r:embed="rId2"/>
          <a:srcRect/>
          <a:stretch>
            <a:fillRect/>
          </a:stretch>
        </p:blipFill>
        <p:spPr bwMode="auto">
          <a:xfrm>
            <a:off x="6951780" y="3002000"/>
            <a:ext cx="2630210" cy="2560034"/>
          </a:xfrm>
          <a:prstGeom prst="rect">
            <a:avLst/>
          </a:prstGeom>
          <a:noFill/>
          <a:ln w="9525">
            <a:noFill/>
            <a:miter lim="800000"/>
            <a:headEnd/>
            <a:tailEnd/>
          </a:ln>
        </p:spPr>
      </p:pic>
      <p:sp>
        <p:nvSpPr>
          <p:cNvPr id="10" name="Text Box 29"/>
          <p:cNvSpPr txBox="1">
            <a:spLocks noChangeArrowheads="1"/>
          </p:cNvSpPr>
          <p:nvPr/>
        </p:nvSpPr>
        <p:spPr bwMode="auto">
          <a:xfrm>
            <a:off x="2006363" y="3646337"/>
            <a:ext cx="1805105" cy="1271360"/>
          </a:xfrm>
          <a:prstGeom prst="rect">
            <a:avLst/>
          </a:prstGeom>
          <a:noFill/>
          <a:ln w="9525" algn="ctr">
            <a:noFill/>
            <a:miter lim="800000"/>
            <a:headEnd/>
            <a:tailEnd/>
          </a:ln>
          <a:effectLst/>
        </p:spPr>
        <p:txBody>
          <a:bodyPr wrap="square" lIns="60960" tIns="30479" rIns="60960" bIns="30479">
            <a:spAutoFit/>
          </a:bodyPr>
          <a:lstStyle/>
          <a:p>
            <a:pPr>
              <a:lnSpc>
                <a:spcPct val="120000"/>
              </a:lnSpc>
              <a:spcBef>
                <a:spcPct val="50000"/>
              </a:spcBef>
              <a:defRPr/>
            </a:pPr>
            <a:r>
              <a:rPr lang="zh-CN" altLang="en-US" sz="1600" b="1" dirty="0">
                <a:solidFill>
                  <a:prstClr val="black"/>
                </a:solidFill>
                <a:latin typeface="黑体" pitchFamily="49" charset="-122"/>
                <a:ea typeface="黑体" pitchFamily="49" charset="-122"/>
              </a:rPr>
              <a:t>通过产品线构建，成为国内规模较大的单体维生素系列产品生产基地</a:t>
            </a:r>
          </a:p>
        </p:txBody>
      </p:sp>
      <p:sp>
        <p:nvSpPr>
          <p:cNvPr id="12" name="AutoShape 34"/>
          <p:cNvSpPr>
            <a:spLocks noChangeArrowheads="1"/>
          </p:cNvSpPr>
          <p:nvPr/>
        </p:nvSpPr>
        <p:spPr bwMode="auto">
          <a:xfrm>
            <a:off x="5761040" y="3906734"/>
            <a:ext cx="1238372" cy="904734"/>
          </a:xfrm>
          <a:custGeom>
            <a:avLst/>
            <a:gdLst>
              <a:gd name="T0" fmla="*/ 323850 w 21600"/>
              <a:gd name="T1" fmla="*/ 0 h 21600"/>
              <a:gd name="T2" fmla="*/ 0 w 21600"/>
              <a:gd name="T3" fmla="*/ 143669 h 21600"/>
              <a:gd name="T4" fmla="*/ 323850 w 21600"/>
              <a:gd name="T5" fmla="*/ 287338 h 21600"/>
              <a:gd name="T6" fmla="*/ 431800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lgn="ctr">
            <a:noFill/>
            <a:miter lim="800000"/>
            <a:headEnd/>
            <a:tailEnd/>
          </a:ln>
        </p:spPr>
        <p:txBody>
          <a:bodyPr wrap="none" lIns="60960" tIns="30479" rIns="60960" bIns="30479" anchor="ctr"/>
          <a:lstStyle/>
          <a:p>
            <a:endParaRPr lang="zh-CN" altLang="en-US">
              <a:solidFill>
                <a:prstClr val="black"/>
              </a:solidFill>
            </a:endParaRPr>
          </a:p>
        </p:txBody>
      </p:sp>
      <p:sp>
        <p:nvSpPr>
          <p:cNvPr id="13" name="AutoShape 35"/>
          <p:cNvSpPr>
            <a:spLocks noChangeArrowheads="1"/>
          </p:cNvSpPr>
          <p:nvPr/>
        </p:nvSpPr>
        <p:spPr bwMode="auto">
          <a:xfrm flipH="1">
            <a:off x="4379776" y="3909544"/>
            <a:ext cx="1190743" cy="901924"/>
          </a:xfrm>
          <a:custGeom>
            <a:avLst/>
            <a:gdLst>
              <a:gd name="T0" fmla="*/ 323850 w 21600"/>
              <a:gd name="T1" fmla="*/ 0 h 21600"/>
              <a:gd name="T2" fmla="*/ 0 w 21600"/>
              <a:gd name="T3" fmla="*/ 143669 h 21600"/>
              <a:gd name="T4" fmla="*/ 323850 w 21600"/>
              <a:gd name="T5" fmla="*/ 287338 h 21600"/>
              <a:gd name="T6" fmla="*/ 431800 w 21600"/>
              <a:gd name="T7" fmla="*/ 1436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lgn="ctr">
            <a:noFill/>
            <a:miter lim="800000"/>
            <a:headEnd/>
            <a:tailEnd/>
          </a:ln>
        </p:spPr>
        <p:txBody>
          <a:bodyPr wrap="none" lIns="60960" tIns="30479" rIns="60960" bIns="30479" anchor="ctr"/>
          <a:lstStyle/>
          <a:p>
            <a:endParaRPr lang="zh-CN" altLang="en-US" dirty="0">
              <a:solidFill>
                <a:prstClr val="black"/>
              </a:solidFill>
            </a:endParaRPr>
          </a:p>
        </p:txBody>
      </p:sp>
      <p:sp>
        <p:nvSpPr>
          <p:cNvPr id="16" name="标题 1"/>
          <p:cNvSpPr>
            <a:spLocks noGrp="1"/>
          </p:cNvSpPr>
          <p:nvPr>
            <p:ph type="title"/>
          </p:nvPr>
        </p:nvSpPr>
        <p:spPr>
          <a:xfrm>
            <a:off x="569399" y="417960"/>
            <a:ext cx="4470805" cy="679339"/>
          </a:xfrm>
        </p:spPr>
        <p:txBody>
          <a:bodyPr/>
          <a:lstStyle/>
          <a:p>
            <a:pPr defTabSz="1028699">
              <a:defRPr/>
            </a:pPr>
            <a:r>
              <a:rPr lang="zh-CN" altLang="en-US" sz="3600" kern="1200" dirty="0">
                <a:solidFill>
                  <a:srgbClr val="00AA3C"/>
                </a:solidFill>
                <a:latin typeface="黑体" pitchFamily="49" charset="-122"/>
                <a:ea typeface="黑体" pitchFamily="49" charset="-122"/>
              </a:rPr>
              <a:t>发展战略</a:t>
            </a:r>
          </a:p>
        </p:txBody>
      </p:sp>
      <p:sp>
        <p:nvSpPr>
          <p:cNvPr id="15" name="Text Box 31"/>
          <p:cNvSpPr txBox="1">
            <a:spLocks noChangeArrowheads="1"/>
          </p:cNvSpPr>
          <p:nvPr/>
        </p:nvSpPr>
        <p:spPr bwMode="auto">
          <a:xfrm>
            <a:off x="7386618" y="3642432"/>
            <a:ext cx="2003822" cy="1271360"/>
          </a:xfrm>
          <a:prstGeom prst="rect">
            <a:avLst/>
          </a:prstGeom>
          <a:noFill/>
          <a:ln w="9525" algn="ctr">
            <a:noFill/>
            <a:miter lim="800000"/>
            <a:headEnd/>
            <a:tailEnd/>
          </a:ln>
          <a:effectLst/>
        </p:spPr>
        <p:txBody>
          <a:bodyPr wrap="square" lIns="60960" tIns="30479" rIns="60960" bIns="30479">
            <a:spAutoFit/>
          </a:bodyPr>
          <a:lstStyle/>
          <a:p>
            <a:pPr>
              <a:lnSpc>
                <a:spcPct val="120000"/>
              </a:lnSpc>
              <a:spcBef>
                <a:spcPct val="50000"/>
              </a:spcBef>
              <a:defRPr/>
            </a:pPr>
            <a:r>
              <a:rPr lang="zh-CN" altLang="en-US" sz="1600" b="1" dirty="0">
                <a:solidFill>
                  <a:prstClr val="black"/>
                </a:solidFill>
                <a:latin typeface="黑体" pitchFamily="49" charset="-122"/>
                <a:ea typeface="黑体" pitchFamily="49" charset="-122"/>
              </a:rPr>
              <a:t>通过采用新技术、新装备进行工艺和工程创新，实现质量和成本竞争优势</a:t>
            </a:r>
          </a:p>
        </p:txBody>
      </p:sp>
      <p:sp>
        <p:nvSpPr>
          <p:cNvPr id="7" name="Text Box 25"/>
          <p:cNvSpPr txBox="1">
            <a:spLocks noChangeArrowheads="1"/>
          </p:cNvSpPr>
          <p:nvPr/>
        </p:nvSpPr>
        <p:spPr bwMode="auto">
          <a:xfrm>
            <a:off x="1988885" y="1905594"/>
            <a:ext cx="7239643" cy="1036771"/>
          </a:xfrm>
          <a:prstGeom prst="rect">
            <a:avLst/>
          </a:prstGeom>
          <a:solidFill>
            <a:srgbClr val="00B050"/>
          </a:solidFill>
          <a:ln w="9525" algn="ctr">
            <a:noFill/>
            <a:miter lim="800000"/>
            <a:headEnd/>
            <a:tailEnd/>
          </a:ln>
        </p:spPr>
        <p:txBody>
          <a:bodyPr wrap="square">
            <a:spAutoFit/>
          </a:bodyPr>
          <a:lstStyle/>
          <a:p>
            <a:pPr algn="ctr">
              <a:spcBef>
                <a:spcPct val="50000"/>
              </a:spcBef>
            </a:pPr>
            <a:r>
              <a:rPr lang="zh-CN" altLang="en-US" b="1" spc="200" dirty="0">
                <a:solidFill>
                  <a:prstClr val="white"/>
                </a:solidFill>
                <a:latin typeface="微软雅黑" panose="020B0503020204020204" pitchFamily="34" charset="-122"/>
                <a:ea typeface="微软雅黑" panose="020B0503020204020204" pitchFamily="34" charset="-122"/>
              </a:rPr>
              <a:t>成为具有全球市场竞争力和品牌影响力的</a:t>
            </a:r>
            <a:endParaRPr lang="en-US" altLang="zh-CN" b="1" spc="200" dirty="0">
              <a:solidFill>
                <a:prstClr val="white"/>
              </a:solidFill>
              <a:latin typeface="微软雅黑" panose="020B0503020204020204" pitchFamily="34" charset="-122"/>
              <a:ea typeface="微软雅黑" panose="020B0503020204020204" pitchFamily="34" charset="-122"/>
            </a:endParaRPr>
          </a:p>
          <a:p>
            <a:pPr algn="ctr">
              <a:spcBef>
                <a:spcPct val="50000"/>
              </a:spcBef>
            </a:pPr>
            <a:r>
              <a:rPr lang="zh-CN" altLang="en-US" b="1" spc="200" dirty="0">
                <a:solidFill>
                  <a:prstClr val="white"/>
                </a:solidFill>
                <a:latin typeface="微软雅黑" panose="020B0503020204020204" pitchFamily="34" charset="-122"/>
                <a:ea typeface="微软雅黑" panose="020B0503020204020204" pitchFamily="34" charset="-122"/>
              </a:rPr>
              <a:t>可持续发展的国际化企业</a:t>
            </a:r>
          </a:p>
        </p:txBody>
      </p:sp>
      <p:pic>
        <p:nvPicPr>
          <p:cNvPr id="14" name="Picture 4" descr="logo"/>
          <p:cNvPicPr>
            <a:picLocks noChangeAspect="1" noChangeArrowheads="1"/>
          </p:cNvPicPr>
          <p:nvPr/>
        </p:nvPicPr>
        <p:blipFill>
          <a:blip r:embed="rId3"/>
          <a:stretch>
            <a:fillRect/>
          </a:stretch>
        </p:blipFill>
        <p:spPr bwMode="auto">
          <a:xfrm>
            <a:off x="7729437" y="467312"/>
            <a:ext cx="2662529" cy="722617"/>
          </a:xfrm>
          <a:prstGeom prst="rect">
            <a:avLst/>
          </a:prstGeom>
          <a:noFill/>
          <a:ln w="9525">
            <a:noFill/>
            <a:miter lim="800000"/>
            <a:headEnd/>
            <a:tailEnd/>
          </a:ln>
        </p:spPr>
      </p:pic>
    </p:spTree>
    <p:extLst>
      <p:ext uri="{BB962C8B-B14F-4D97-AF65-F5344CB8AC3E}">
        <p14:creationId xmlns:p14="http://schemas.microsoft.com/office/powerpoint/2010/main" val="24377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485" y="719807"/>
            <a:ext cx="1800572" cy="720019"/>
          </a:xfrm>
        </p:spPr>
        <p:txBody>
          <a:bodyPr rtlCol="0">
            <a:normAutofit/>
          </a:bodyPr>
          <a:lstStyle/>
          <a:p>
            <a:pPr defTabSz="1028699">
              <a:defRPr/>
            </a:pPr>
            <a:r>
              <a:rPr lang="zh-CN" altLang="en-US" sz="3600" kern="1200" dirty="0">
                <a:solidFill>
                  <a:srgbClr val="00AA3C"/>
                </a:solidFill>
                <a:effectLst/>
                <a:latin typeface="黑体" pitchFamily="49" charset="-122"/>
                <a:ea typeface="黑体" pitchFamily="49" charset="-122"/>
              </a:rPr>
              <a:t>产品线</a:t>
            </a:r>
          </a:p>
        </p:txBody>
      </p:sp>
      <p:sp>
        <p:nvSpPr>
          <p:cNvPr id="3" name="内容占位符 2"/>
          <p:cNvSpPr>
            <a:spLocks noGrp="1"/>
          </p:cNvSpPr>
          <p:nvPr>
            <p:ph sz="half" idx="1"/>
          </p:nvPr>
        </p:nvSpPr>
        <p:spPr>
          <a:xfrm>
            <a:off x="1008509" y="1727919"/>
            <a:ext cx="8640960" cy="3384376"/>
          </a:xfrm>
        </p:spPr>
        <p:txBody>
          <a:bodyPr rtlCol="0">
            <a:normAutofit fontScale="47500" lnSpcReduction="20000"/>
          </a:bodyPr>
          <a:lstStyle/>
          <a:p>
            <a:pPr marL="0" indent="0">
              <a:lnSpc>
                <a:spcPct val="170000"/>
              </a:lnSpc>
              <a:spcBef>
                <a:spcPts val="0"/>
              </a:spcBef>
              <a:spcAft>
                <a:spcPts val="0"/>
              </a:spcAft>
              <a:buNone/>
            </a:pPr>
            <a:r>
              <a:rPr lang="zh-CN" altLang="en-US" sz="5100" b="1" dirty="0">
                <a:effectLst/>
                <a:latin typeface="黑体" pitchFamily="49" charset="-122"/>
                <a:ea typeface="黑体" pitchFamily="49" charset="-122"/>
              </a:rPr>
              <a:t>主要产品有：</a:t>
            </a:r>
            <a:endParaRPr lang="en-US" altLang="zh-CN" sz="5100" b="1" dirty="0">
              <a:effectLst/>
              <a:latin typeface="黑体" pitchFamily="49" charset="-122"/>
              <a:ea typeface="黑体" pitchFamily="49" charset="-122"/>
            </a:endParaRPr>
          </a:p>
          <a:p>
            <a:pPr eaLnBrk="1" hangingPunct="1">
              <a:lnSpc>
                <a:spcPct val="170000"/>
              </a:lnSpc>
              <a:spcBef>
                <a:spcPts val="0"/>
              </a:spcBef>
              <a:spcAft>
                <a:spcPts val="0"/>
              </a:spcAft>
              <a:buClr>
                <a:srgbClr val="F27402"/>
              </a:buClr>
              <a:buFont typeface="Wingdings" panose="05000000000000000000" pitchFamily="2" charset="2"/>
              <a:buChar char="Ø"/>
              <a:defRPr/>
            </a:pPr>
            <a:r>
              <a:rPr lang="zh-CN" altLang="en-US" sz="5100" b="1" dirty="0">
                <a:effectLst/>
                <a:latin typeface="黑体" pitchFamily="49" charset="-122"/>
                <a:ea typeface="黑体" pitchFamily="49" charset="-122"/>
              </a:rPr>
              <a:t>维生素</a:t>
            </a:r>
            <a:r>
              <a:rPr lang="en-US" altLang="zh-CN" sz="5100" b="1" dirty="0">
                <a:effectLst/>
                <a:latin typeface="黑体" pitchFamily="49" charset="-122"/>
                <a:ea typeface="黑体" pitchFamily="49" charset="-122"/>
              </a:rPr>
              <a:t>H</a:t>
            </a:r>
            <a:r>
              <a:rPr lang="zh-CN" altLang="en-US" sz="5100" b="1" dirty="0">
                <a:effectLst/>
                <a:latin typeface="黑体" pitchFamily="49" charset="-122"/>
                <a:ea typeface="黑体" pitchFamily="49" charset="-122"/>
              </a:rPr>
              <a:t>、</a:t>
            </a:r>
            <a:r>
              <a:rPr lang="en-US" altLang="zh-CN" sz="5100" b="1" dirty="0">
                <a:effectLst/>
                <a:latin typeface="黑体" pitchFamily="49" charset="-122"/>
                <a:ea typeface="黑体" pitchFamily="49" charset="-122"/>
              </a:rPr>
              <a:t>THB;</a:t>
            </a:r>
          </a:p>
          <a:p>
            <a:pPr eaLnBrk="1" hangingPunct="1">
              <a:lnSpc>
                <a:spcPct val="170000"/>
              </a:lnSpc>
              <a:spcBef>
                <a:spcPts val="0"/>
              </a:spcBef>
              <a:spcAft>
                <a:spcPts val="0"/>
              </a:spcAft>
              <a:buClr>
                <a:srgbClr val="F27402"/>
              </a:buClr>
              <a:buFont typeface="Wingdings" panose="05000000000000000000" pitchFamily="2" charset="2"/>
              <a:buChar char="Ø"/>
              <a:defRPr/>
            </a:pPr>
            <a:r>
              <a:rPr lang="zh-CN" altLang="en-US" sz="5100" b="1" dirty="0">
                <a:effectLst/>
                <a:latin typeface="黑体" pitchFamily="49" charset="-122"/>
                <a:ea typeface="黑体" pitchFamily="49" charset="-122"/>
              </a:rPr>
              <a:t>维生素</a:t>
            </a:r>
            <a:r>
              <a:rPr lang="en-US" altLang="zh-CN" sz="5100" b="1" dirty="0">
                <a:effectLst/>
                <a:latin typeface="黑体" pitchFamily="49" charset="-122"/>
                <a:ea typeface="黑体" pitchFamily="49" charset="-122"/>
              </a:rPr>
              <a:t>B6</a:t>
            </a:r>
            <a:r>
              <a:rPr lang="zh-CN" altLang="en-US" sz="5100" b="1" dirty="0">
                <a:effectLst/>
                <a:latin typeface="黑体" pitchFamily="49" charset="-122"/>
                <a:ea typeface="黑体" pitchFamily="49" charset="-122"/>
              </a:rPr>
              <a:t>（</a:t>
            </a:r>
            <a:r>
              <a:rPr lang="en-US" altLang="zh-CN" sz="5100" b="1" dirty="0">
                <a:effectLst/>
                <a:latin typeface="黑体" pitchFamily="49" charset="-122"/>
                <a:ea typeface="黑体" pitchFamily="49" charset="-122"/>
              </a:rPr>
              <a:t>CP</a:t>
            </a:r>
            <a:r>
              <a:rPr lang="zh-CN" altLang="en-US" sz="5100" b="1" dirty="0">
                <a:effectLst/>
                <a:latin typeface="黑体" pitchFamily="49" charset="-122"/>
                <a:ea typeface="黑体" pitchFamily="49" charset="-122"/>
              </a:rPr>
              <a:t>级）、维生素</a:t>
            </a:r>
            <a:r>
              <a:rPr lang="en-US" altLang="zh-CN" sz="5100" b="1" dirty="0">
                <a:effectLst/>
                <a:latin typeface="黑体" pitchFamily="49" charset="-122"/>
                <a:ea typeface="黑体" pitchFamily="49" charset="-122"/>
              </a:rPr>
              <a:t>B6</a:t>
            </a:r>
            <a:r>
              <a:rPr lang="zh-CN" altLang="en-US" sz="5100" b="1" dirty="0">
                <a:effectLst/>
                <a:latin typeface="黑体" pitchFamily="49" charset="-122"/>
                <a:ea typeface="黑体" pitchFamily="49" charset="-122"/>
              </a:rPr>
              <a:t>（非</a:t>
            </a:r>
            <a:r>
              <a:rPr lang="en-US" altLang="zh-CN" sz="5100" b="1" dirty="0">
                <a:effectLst/>
                <a:latin typeface="黑体" pitchFamily="49" charset="-122"/>
                <a:ea typeface="黑体" pitchFamily="49" charset="-122"/>
              </a:rPr>
              <a:t>CP</a:t>
            </a:r>
            <a:r>
              <a:rPr lang="zh-CN" altLang="en-US" sz="5100" b="1" dirty="0">
                <a:effectLst/>
                <a:latin typeface="黑体" pitchFamily="49" charset="-122"/>
                <a:ea typeface="黑体" pitchFamily="49" charset="-122"/>
              </a:rPr>
              <a:t>级）、维生素酮戊二酸；</a:t>
            </a:r>
            <a:endParaRPr lang="en-US" altLang="zh-CN" sz="5100" b="1" dirty="0">
              <a:effectLst/>
              <a:latin typeface="黑体" pitchFamily="49" charset="-122"/>
              <a:ea typeface="黑体" pitchFamily="49" charset="-122"/>
            </a:endParaRPr>
          </a:p>
          <a:p>
            <a:pPr eaLnBrk="1" hangingPunct="1">
              <a:lnSpc>
                <a:spcPct val="170000"/>
              </a:lnSpc>
              <a:spcBef>
                <a:spcPts val="0"/>
              </a:spcBef>
              <a:spcAft>
                <a:spcPts val="0"/>
              </a:spcAft>
              <a:buClr>
                <a:srgbClr val="F27402"/>
              </a:buClr>
              <a:buFont typeface="Wingdings" panose="05000000000000000000" pitchFamily="2" charset="2"/>
              <a:buChar char="Ø"/>
              <a:defRPr/>
            </a:pPr>
            <a:r>
              <a:rPr lang="en-US" altLang="zh-CN" sz="5100" b="1" dirty="0">
                <a:effectLst/>
                <a:latin typeface="黑体" pitchFamily="49" charset="-122"/>
                <a:ea typeface="黑体" pitchFamily="49" charset="-122"/>
              </a:rPr>
              <a:t>VE</a:t>
            </a:r>
            <a:r>
              <a:rPr lang="zh-CN" altLang="en-US" sz="5100" b="1" dirty="0">
                <a:effectLst/>
                <a:latin typeface="黑体" pitchFamily="49" charset="-122"/>
                <a:ea typeface="黑体" pitchFamily="49" charset="-122"/>
              </a:rPr>
              <a:t>油、</a:t>
            </a:r>
            <a:r>
              <a:rPr lang="en-US" altLang="zh-CN" sz="5100" b="1" dirty="0">
                <a:effectLst/>
                <a:latin typeface="黑体" pitchFamily="49" charset="-122"/>
                <a:ea typeface="黑体" pitchFamily="49" charset="-122"/>
              </a:rPr>
              <a:t>VE</a:t>
            </a:r>
            <a:r>
              <a:rPr lang="zh-CN" altLang="en-US" sz="5100" b="1" dirty="0">
                <a:effectLst/>
                <a:latin typeface="黑体" pitchFamily="49" charset="-122"/>
                <a:ea typeface="黑体" pitchFamily="49" charset="-122"/>
              </a:rPr>
              <a:t>粉；</a:t>
            </a:r>
            <a:endParaRPr lang="en-US" altLang="zh-CN" sz="5100" b="1" dirty="0">
              <a:effectLst/>
              <a:latin typeface="黑体" pitchFamily="49" charset="-122"/>
              <a:ea typeface="黑体" pitchFamily="49" charset="-122"/>
            </a:endParaRPr>
          </a:p>
          <a:p>
            <a:pPr eaLnBrk="1" hangingPunct="1">
              <a:lnSpc>
                <a:spcPct val="170000"/>
              </a:lnSpc>
              <a:spcBef>
                <a:spcPts val="0"/>
              </a:spcBef>
              <a:spcAft>
                <a:spcPts val="0"/>
              </a:spcAft>
              <a:buClr>
                <a:srgbClr val="F27402"/>
              </a:buClr>
              <a:buFont typeface="Wingdings" panose="05000000000000000000" pitchFamily="2" charset="2"/>
              <a:buChar char="Ø"/>
              <a:defRPr/>
            </a:pPr>
            <a:r>
              <a:rPr lang="zh-CN" altLang="en-US" sz="5100" b="1" dirty="0">
                <a:effectLst/>
                <a:latin typeface="黑体" pitchFamily="49" charset="-122"/>
                <a:ea typeface="黑体" pitchFamily="49" charset="-122"/>
              </a:rPr>
              <a:t>磷酸吡哆醛；</a:t>
            </a:r>
            <a:endParaRPr lang="en-US" altLang="zh-CN" sz="5100" b="1" dirty="0">
              <a:effectLst/>
              <a:latin typeface="黑体" pitchFamily="49" charset="-122"/>
              <a:ea typeface="黑体" pitchFamily="49" charset="-122"/>
              <a:cs typeface="Arial Unicode MS" panose="020B0604020202020204" pitchFamily="34" charset="-122"/>
            </a:endParaRPr>
          </a:p>
          <a:p>
            <a:pPr marL="0" indent="0">
              <a:lnSpc>
                <a:spcPct val="150000"/>
              </a:lnSpc>
              <a:buNone/>
            </a:pPr>
            <a:endParaRPr lang="en-US" altLang="zh-CN" dirty="0"/>
          </a:p>
        </p:txBody>
      </p:sp>
    </p:spTree>
    <p:extLst>
      <p:ext uri="{BB962C8B-B14F-4D97-AF65-F5344CB8AC3E}">
        <p14:creationId xmlns:p14="http://schemas.microsoft.com/office/powerpoint/2010/main" val="39540723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3524" y="575791"/>
            <a:ext cx="4273417" cy="679450"/>
          </a:xfrm>
        </p:spPr>
        <p:txBody>
          <a:bodyPr/>
          <a:lstStyle/>
          <a:p>
            <a:pPr algn="l"/>
            <a:r>
              <a:rPr lang="zh-CN" altLang="en-US" sz="3600" dirty="0">
                <a:latin typeface="黑体" pitchFamily="49" charset="-122"/>
                <a:ea typeface="黑体" pitchFamily="49" charset="-122"/>
              </a:rPr>
              <a:t>成长历程</a:t>
            </a:r>
          </a:p>
        </p:txBody>
      </p:sp>
      <p:sp>
        <p:nvSpPr>
          <p:cNvPr id="50" name="Line 13"/>
          <p:cNvSpPr>
            <a:spLocks noChangeShapeType="1"/>
          </p:cNvSpPr>
          <p:nvPr/>
        </p:nvSpPr>
        <p:spPr bwMode="auto">
          <a:xfrm>
            <a:off x="623524" y="3568693"/>
            <a:ext cx="10323043" cy="43966"/>
          </a:xfrm>
          <a:prstGeom prst="line">
            <a:avLst/>
          </a:prstGeom>
          <a:noFill/>
          <a:ln w="101600">
            <a:solidFill>
              <a:srgbClr val="C00000"/>
            </a:solidFill>
            <a:round/>
            <a:headEnd/>
            <a:tailEnd type="triangle" w="med" len="med"/>
          </a:ln>
          <a:extLst>
            <a:ext uri="{909E8E84-426E-40DD-AFC4-6F175D3DCCD1}">
              <a14:hiddenFill xmlns:a14="http://schemas.microsoft.com/office/drawing/2010/main">
                <a:noFill/>
              </a14:hiddenFill>
            </a:ext>
          </a:extLst>
        </p:spPr>
        <p:txBody>
          <a:bodyPr lIns="54402" tIns="27200" rIns="54402" bIns="27200"/>
          <a:lstStyle/>
          <a:p>
            <a:endParaRPr lang="zh-CN" altLang="en-US"/>
          </a:p>
        </p:txBody>
      </p:sp>
      <p:sp>
        <p:nvSpPr>
          <p:cNvPr id="51" name="TextBox 50"/>
          <p:cNvSpPr txBox="1"/>
          <p:nvPr/>
        </p:nvSpPr>
        <p:spPr>
          <a:xfrm>
            <a:off x="911642" y="3636160"/>
            <a:ext cx="864255" cy="578151"/>
          </a:xfrm>
          <a:prstGeom prst="rect">
            <a:avLst/>
          </a:prstGeom>
          <a:noFill/>
        </p:spPr>
        <p:txBody>
          <a:bodyPr wrap="square" lIns="54402" tIns="27200" rIns="54402" bIns="27200">
            <a:spAutoFit/>
          </a:bodyPr>
          <a:lstStyle/>
          <a:p>
            <a:pPr>
              <a:defRPr/>
            </a:pPr>
            <a:r>
              <a:rPr lang="en-US" altLang="zh-CN" sz="1700" b="1" dirty="0">
                <a:latin typeface="+mn-ea"/>
                <a:ea typeface="+mn-ea"/>
              </a:rPr>
              <a:t>1996</a:t>
            </a:r>
          </a:p>
          <a:p>
            <a:pPr>
              <a:defRPr/>
            </a:pPr>
            <a:r>
              <a:rPr lang="en-US" altLang="zh-CN" sz="1700" b="1" dirty="0">
                <a:latin typeface="+mn-ea"/>
                <a:ea typeface="+mn-ea"/>
              </a:rPr>
              <a:t>1999</a:t>
            </a:r>
          </a:p>
        </p:txBody>
      </p:sp>
      <p:sp>
        <p:nvSpPr>
          <p:cNvPr id="52" name="TextBox 51"/>
          <p:cNvSpPr txBox="1"/>
          <p:nvPr/>
        </p:nvSpPr>
        <p:spPr>
          <a:xfrm>
            <a:off x="990147" y="4230121"/>
            <a:ext cx="2107058" cy="808984"/>
          </a:xfrm>
          <a:prstGeom prst="rect">
            <a:avLst/>
          </a:prstGeom>
          <a:noFill/>
        </p:spPr>
        <p:txBody>
          <a:bodyPr wrap="square" lIns="54402" tIns="27200" rIns="54402" bIns="27200">
            <a:spAutoFit/>
          </a:bodyPr>
          <a:lstStyle/>
          <a:p>
            <a:pPr algn="l">
              <a:lnSpc>
                <a:spcPts val="2400"/>
              </a:lnSpc>
              <a:defRPr/>
            </a:pPr>
            <a:r>
              <a:rPr lang="en-US" altLang="zh-CN" sz="1300" dirty="0">
                <a:latin typeface="华文楷体" panose="02010600040101010101" pitchFamily="2" charset="-122"/>
                <a:ea typeface="华文楷体" panose="02010600040101010101" pitchFamily="2" charset="-122"/>
              </a:rPr>
              <a:t>1996</a:t>
            </a:r>
            <a:r>
              <a:rPr lang="zh-CN" altLang="en-US" sz="1300" dirty="0">
                <a:latin typeface="华文楷体" panose="02010600040101010101" pitchFamily="2" charset="-122"/>
                <a:ea typeface="华文楷体" panose="02010600040101010101" pitchFamily="2" charset="-122"/>
              </a:rPr>
              <a:t>年集团公司成立</a:t>
            </a:r>
            <a:endParaRPr lang="en-US" altLang="zh-CN" sz="1300" dirty="0">
              <a:latin typeface="华文楷体" panose="02010600040101010101" pitchFamily="2" charset="-122"/>
              <a:ea typeface="华文楷体" panose="02010600040101010101" pitchFamily="2" charset="-122"/>
            </a:endParaRPr>
          </a:p>
          <a:p>
            <a:pPr algn="l">
              <a:lnSpc>
                <a:spcPts val="2400"/>
              </a:lnSpc>
              <a:defRPr/>
            </a:pPr>
            <a:r>
              <a:rPr lang="en-US" sz="1300" dirty="0">
                <a:latin typeface="华文楷体" panose="02010600040101010101" pitchFamily="2" charset="-122"/>
                <a:ea typeface="华文楷体" panose="02010600040101010101" pitchFamily="2" charset="-122"/>
              </a:rPr>
              <a:t>1999</a:t>
            </a:r>
            <a:r>
              <a:rPr lang="zh-CN" altLang="en-US" sz="1300" dirty="0">
                <a:latin typeface="华文楷体" panose="02010600040101010101" pitchFamily="2" charset="-122"/>
                <a:ea typeface="华文楷体" panose="02010600040101010101" pitchFamily="2" charset="-122"/>
              </a:rPr>
              <a:t>年集团研发中心成立</a:t>
            </a:r>
            <a:endParaRPr lang="en-US" altLang="zh-CN" sz="1300" dirty="0">
              <a:latin typeface="华文楷体" panose="02010600040101010101" pitchFamily="2" charset="-122"/>
              <a:ea typeface="华文楷体" panose="02010600040101010101" pitchFamily="2" charset="-122"/>
            </a:endParaRPr>
          </a:p>
          <a:p>
            <a:pPr>
              <a:defRPr/>
            </a:pPr>
            <a:endParaRPr lang="zh-CN" altLang="en-US" sz="900" dirty="0">
              <a:ea typeface="黑体" pitchFamily="2" charset="-122"/>
            </a:endParaRPr>
          </a:p>
        </p:txBody>
      </p:sp>
      <p:grpSp>
        <p:nvGrpSpPr>
          <p:cNvPr id="5" name="组合 65"/>
          <p:cNvGrpSpPr/>
          <p:nvPr/>
        </p:nvGrpSpPr>
        <p:grpSpPr>
          <a:xfrm>
            <a:off x="767569" y="3492122"/>
            <a:ext cx="192056" cy="1116125"/>
            <a:chOff x="1295153" y="6984231"/>
            <a:chExt cx="288032" cy="2232248"/>
          </a:xfrm>
        </p:grpSpPr>
        <p:sp>
          <p:nvSpPr>
            <p:cNvPr id="56" name="Line 16"/>
            <p:cNvSpPr>
              <a:spLocks noChangeShapeType="1"/>
            </p:cNvSpPr>
            <p:nvPr/>
          </p:nvSpPr>
          <p:spPr bwMode="auto">
            <a:xfrm flipH="1">
              <a:off x="1439169" y="7164251"/>
              <a:ext cx="0" cy="2052228"/>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grpSp>
          <p:nvGrpSpPr>
            <p:cNvPr id="6" name="组合 63"/>
            <p:cNvGrpSpPr/>
            <p:nvPr/>
          </p:nvGrpSpPr>
          <p:grpSpPr>
            <a:xfrm>
              <a:off x="1295153" y="6984231"/>
              <a:ext cx="288032" cy="288032"/>
              <a:chOff x="1295153" y="6984231"/>
              <a:chExt cx="288032" cy="288032"/>
            </a:xfrm>
          </p:grpSpPr>
          <p:sp>
            <p:nvSpPr>
              <p:cNvPr id="4" name="椭圆 3"/>
              <p:cNvSpPr/>
              <p:nvPr/>
            </p:nvSpPr>
            <p:spPr bwMode="auto">
              <a:xfrm>
                <a:off x="1295153" y="6984231"/>
                <a:ext cx="288032" cy="288032"/>
              </a:xfrm>
              <a:prstGeom prst="ellipse">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44163"/>
                <a:endParaRPr lang="zh-CN" altLang="en-US" dirty="0"/>
              </a:p>
            </p:txBody>
          </p:sp>
          <p:sp>
            <p:nvSpPr>
              <p:cNvPr id="63" name="Oval 140"/>
              <p:cNvSpPr>
                <a:spLocks noChangeArrowheads="1"/>
              </p:cNvSpPr>
              <p:nvPr/>
            </p:nvSpPr>
            <p:spPr bwMode="auto">
              <a:xfrm>
                <a:off x="1418518" y="7111885"/>
                <a:ext cx="92659" cy="883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ko-KR" altLang="en-US">
                  <a:latin typeface="Malgun Gothic" pitchFamily="34" charset="-127"/>
                  <a:ea typeface="Malgun Gothic" pitchFamily="34" charset="-127"/>
                </a:endParaRPr>
              </a:p>
            </p:txBody>
          </p:sp>
        </p:grpSp>
      </p:grpSp>
      <p:sp>
        <p:nvSpPr>
          <p:cNvPr id="57" name="TextBox 56"/>
          <p:cNvSpPr txBox="1"/>
          <p:nvPr/>
        </p:nvSpPr>
        <p:spPr>
          <a:xfrm>
            <a:off x="2094692" y="2970105"/>
            <a:ext cx="864255" cy="578151"/>
          </a:xfrm>
          <a:prstGeom prst="rect">
            <a:avLst/>
          </a:prstGeom>
          <a:noFill/>
        </p:spPr>
        <p:txBody>
          <a:bodyPr wrap="square" lIns="54402" tIns="27200" rIns="54402" bIns="27200">
            <a:spAutoFit/>
          </a:bodyPr>
          <a:lstStyle/>
          <a:p>
            <a:pPr>
              <a:defRPr/>
            </a:pPr>
            <a:r>
              <a:rPr lang="en-US" altLang="zh-CN" sz="1700" b="1" dirty="0">
                <a:latin typeface="+mn-ea"/>
                <a:ea typeface="+mn-ea"/>
              </a:rPr>
              <a:t>2000</a:t>
            </a:r>
          </a:p>
          <a:p>
            <a:pPr>
              <a:defRPr/>
            </a:pPr>
            <a:r>
              <a:rPr lang="en-US" altLang="zh-CN" sz="1700" b="1" dirty="0">
                <a:latin typeface="+mn-ea"/>
                <a:ea typeface="+mn-ea"/>
              </a:rPr>
              <a:t>2002</a:t>
            </a:r>
          </a:p>
        </p:txBody>
      </p:sp>
      <p:sp>
        <p:nvSpPr>
          <p:cNvPr id="60" name="矩形 59"/>
          <p:cNvSpPr/>
          <p:nvPr/>
        </p:nvSpPr>
        <p:spPr>
          <a:xfrm>
            <a:off x="2116488" y="1707526"/>
            <a:ext cx="1961434" cy="1286038"/>
          </a:xfrm>
          <a:prstGeom prst="rect">
            <a:avLst/>
          </a:prstGeom>
        </p:spPr>
        <p:txBody>
          <a:bodyPr wrap="square" lIns="54402" tIns="27200" rIns="54402" bIns="27200">
            <a:spAutoFit/>
          </a:bodyPr>
          <a:lstStyle/>
          <a:p>
            <a:pPr algn="l">
              <a:lnSpc>
                <a:spcPts val="1600"/>
              </a:lnSpc>
              <a:defRPr/>
            </a:pPr>
            <a:r>
              <a:rPr lang="en-US" sz="1300" dirty="0">
                <a:latin typeface="华文楷体" panose="02010600040101010101" pitchFamily="2" charset="-122"/>
                <a:ea typeface="华文楷体" panose="02010600040101010101" pitchFamily="2" charset="-122"/>
              </a:rPr>
              <a:t>2000</a:t>
            </a:r>
            <a:r>
              <a:rPr lang="zh-CN" altLang="en-US" sz="1300" dirty="0">
                <a:latin typeface="华文楷体" panose="02010600040101010101" pitchFamily="2" charset="-122"/>
                <a:ea typeface="华文楷体" panose="02010600040101010101" pitchFamily="2" charset="-122"/>
              </a:rPr>
              <a:t>年上海迪赛诺生物医药有限公司成立</a:t>
            </a:r>
            <a:endParaRPr lang="en-US" altLang="zh-CN" sz="1300" dirty="0">
              <a:latin typeface="华文楷体" panose="02010600040101010101" pitchFamily="2" charset="-122"/>
              <a:ea typeface="华文楷体" panose="02010600040101010101" pitchFamily="2" charset="-122"/>
            </a:endParaRPr>
          </a:p>
          <a:p>
            <a:pPr algn="l">
              <a:lnSpc>
                <a:spcPts val="1600"/>
              </a:lnSpc>
              <a:defRPr/>
            </a:pPr>
            <a:r>
              <a:rPr lang="en-US" altLang="zh-CN" sz="1300" dirty="0">
                <a:latin typeface="华文楷体" panose="02010600040101010101" pitchFamily="2" charset="-122"/>
                <a:ea typeface="华文楷体" panose="02010600040101010101" pitchFamily="2" charset="-122"/>
              </a:rPr>
              <a:t>2001</a:t>
            </a:r>
            <a:r>
              <a:rPr lang="zh-CN" altLang="en-US" sz="1300" dirty="0">
                <a:latin typeface="华文楷体" panose="02010600040101010101" pitchFamily="2" charset="-122"/>
                <a:ea typeface="华文楷体" panose="02010600040101010101" pitchFamily="2" charset="-122"/>
              </a:rPr>
              <a:t>年上海迪赛诺维生素有限公司成立</a:t>
            </a:r>
            <a:endParaRPr lang="en-US" altLang="zh-CN" sz="1300" dirty="0">
              <a:latin typeface="华文楷体" panose="02010600040101010101" pitchFamily="2" charset="-122"/>
              <a:ea typeface="华文楷体" panose="02010600040101010101" pitchFamily="2" charset="-122"/>
            </a:endParaRPr>
          </a:p>
          <a:p>
            <a:pPr algn="l">
              <a:lnSpc>
                <a:spcPts val="1600"/>
              </a:lnSpc>
              <a:defRPr/>
            </a:pPr>
            <a:r>
              <a:rPr lang="en-US" altLang="zh-CN" sz="1300" dirty="0">
                <a:latin typeface="华文楷体" panose="02010600040101010101" pitchFamily="2" charset="-122"/>
                <a:ea typeface="华文楷体" panose="02010600040101010101" pitchFamily="2" charset="-122"/>
              </a:rPr>
              <a:t>2002</a:t>
            </a:r>
            <a:r>
              <a:rPr lang="zh-CN" altLang="en-US" sz="1300" dirty="0">
                <a:latin typeface="华文楷体" panose="02010600040101010101" pitchFamily="2" charset="-122"/>
                <a:ea typeface="华文楷体" panose="02010600040101010101" pitchFamily="2" charset="-122"/>
              </a:rPr>
              <a:t>年上海迪赛诺化学制药有限公司成立</a:t>
            </a:r>
          </a:p>
        </p:txBody>
      </p:sp>
      <p:grpSp>
        <p:nvGrpSpPr>
          <p:cNvPr id="7" name="组合 169"/>
          <p:cNvGrpSpPr/>
          <p:nvPr/>
        </p:nvGrpSpPr>
        <p:grpSpPr>
          <a:xfrm>
            <a:off x="1922963" y="1956572"/>
            <a:ext cx="175510" cy="1656087"/>
            <a:chOff x="2976734" y="4679975"/>
            <a:chExt cx="276318" cy="2592287"/>
          </a:xfrm>
        </p:grpSpPr>
        <p:sp>
          <p:nvSpPr>
            <p:cNvPr id="68" name="Line 16"/>
            <p:cNvSpPr>
              <a:spLocks noChangeShapeType="1"/>
            </p:cNvSpPr>
            <p:nvPr/>
          </p:nvSpPr>
          <p:spPr bwMode="auto">
            <a:xfrm flipH="1" flipV="1">
              <a:off x="3114893" y="4679975"/>
              <a:ext cx="0" cy="2423673"/>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grpSp>
          <p:nvGrpSpPr>
            <p:cNvPr id="8" name="组合 68"/>
            <p:cNvGrpSpPr/>
            <p:nvPr/>
          </p:nvGrpSpPr>
          <p:grpSpPr>
            <a:xfrm flipV="1">
              <a:off x="2976734" y="7002480"/>
              <a:ext cx="276318" cy="269782"/>
              <a:chOff x="1295153" y="6984231"/>
              <a:chExt cx="288032" cy="288032"/>
            </a:xfrm>
          </p:grpSpPr>
          <p:sp>
            <p:nvSpPr>
              <p:cNvPr id="70" name="椭圆 69"/>
              <p:cNvSpPr/>
              <p:nvPr/>
            </p:nvSpPr>
            <p:spPr bwMode="auto">
              <a:xfrm>
                <a:off x="1295153" y="6984231"/>
                <a:ext cx="288032" cy="288032"/>
              </a:xfrm>
              <a:prstGeom prst="ellipse">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44163"/>
                <a:endParaRPr lang="zh-CN" altLang="en-US" dirty="0"/>
              </a:p>
            </p:txBody>
          </p:sp>
          <p:sp>
            <p:nvSpPr>
              <p:cNvPr id="71" name="Oval 140"/>
              <p:cNvSpPr>
                <a:spLocks noChangeArrowheads="1"/>
              </p:cNvSpPr>
              <p:nvPr/>
            </p:nvSpPr>
            <p:spPr bwMode="auto">
              <a:xfrm>
                <a:off x="1418518" y="7111885"/>
                <a:ext cx="92659" cy="883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ko-KR" altLang="en-US">
                  <a:latin typeface="Malgun Gothic" pitchFamily="34" charset="-127"/>
                  <a:ea typeface="Malgun Gothic" pitchFamily="34" charset="-127"/>
                </a:endParaRPr>
              </a:p>
            </p:txBody>
          </p:sp>
        </p:grpSp>
      </p:grpSp>
      <p:sp>
        <p:nvSpPr>
          <p:cNvPr id="84" name="TextBox 83"/>
          <p:cNvSpPr txBox="1"/>
          <p:nvPr/>
        </p:nvSpPr>
        <p:spPr>
          <a:xfrm>
            <a:off x="4336414" y="2962812"/>
            <a:ext cx="864255" cy="578151"/>
          </a:xfrm>
          <a:prstGeom prst="rect">
            <a:avLst/>
          </a:prstGeom>
          <a:noFill/>
        </p:spPr>
        <p:txBody>
          <a:bodyPr wrap="square" lIns="54402" tIns="27200" rIns="54402" bIns="27200">
            <a:spAutoFit/>
          </a:bodyPr>
          <a:lstStyle/>
          <a:p>
            <a:pPr>
              <a:defRPr/>
            </a:pPr>
            <a:r>
              <a:rPr lang="en-US" altLang="zh-CN" sz="1700" b="1" dirty="0">
                <a:latin typeface="+mn-ea"/>
                <a:ea typeface="+mn-ea"/>
              </a:rPr>
              <a:t>2007</a:t>
            </a:r>
          </a:p>
          <a:p>
            <a:pPr>
              <a:defRPr/>
            </a:pPr>
            <a:r>
              <a:rPr lang="en-US" altLang="zh-CN" sz="1700" b="1" dirty="0">
                <a:latin typeface="+mn-ea"/>
                <a:ea typeface="+mn-ea"/>
              </a:rPr>
              <a:t>2008</a:t>
            </a:r>
          </a:p>
        </p:txBody>
      </p:sp>
      <p:sp>
        <p:nvSpPr>
          <p:cNvPr id="85" name="矩形 84"/>
          <p:cNvSpPr/>
          <p:nvPr/>
        </p:nvSpPr>
        <p:spPr>
          <a:xfrm>
            <a:off x="4256170" y="1660680"/>
            <a:ext cx="2634457" cy="1286038"/>
          </a:xfrm>
          <a:prstGeom prst="rect">
            <a:avLst/>
          </a:prstGeom>
        </p:spPr>
        <p:txBody>
          <a:bodyPr wrap="square" lIns="54402" tIns="27200" rIns="54402" bIns="27200">
            <a:spAutoFit/>
          </a:bodyPr>
          <a:lstStyle/>
          <a:p>
            <a:pPr>
              <a:lnSpc>
                <a:spcPts val="1600"/>
              </a:lnSpc>
              <a:defRPr/>
            </a:pPr>
            <a:r>
              <a:rPr lang="en-US" altLang="zh-CN" sz="1300" dirty="0">
                <a:latin typeface="华文楷体" panose="02010600040101010101" pitchFamily="2" charset="-122"/>
                <a:ea typeface="华文楷体" panose="02010600040101010101" pitchFamily="2" charset="-122"/>
              </a:rPr>
              <a:t>2007</a:t>
            </a:r>
            <a:r>
              <a:rPr lang="zh-CN" altLang="en-US" sz="1300" dirty="0">
                <a:latin typeface="华文楷体" panose="02010600040101010101" pitchFamily="2" charset="-122"/>
                <a:ea typeface="华文楷体" panose="02010600040101010101" pitchFamily="2" charset="-122"/>
              </a:rPr>
              <a:t>年江苏迪赛诺制药有限公司成立</a:t>
            </a:r>
            <a:endParaRPr lang="en-US" altLang="zh-CN" sz="1300" dirty="0">
              <a:latin typeface="华文楷体" panose="02010600040101010101" pitchFamily="2" charset="-122"/>
              <a:ea typeface="华文楷体" panose="02010600040101010101" pitchFamily="2" charset="-122"/>
            </a:endParaRPr>
          </a:p>
          <a:p>
            <a:pPr>
              <a:lnSpc>
                <a:spcPts val="1600"/>
              </a:lnSpc>
              <a:defRPr/>
            </a:pPr>
            <a:r>
              <a:rPr lang="en-US" altLang="zh-CN" sz="1300" dirty="0">
                <a:latin typeface="华文楷体" panose="02010600040101010101" pitchFamily="2" charset="-122"/>
                <a:ea typeface="华文楷体" panose="02010600040101010101" pitchFamily="2" charset="-122"/>
              </a:rPr>
              <a:t>2007</a:t>
            </a:r>
            <a:r>
              <a:rPr lang="zh-CN" altLang="en-US" sz="1300" dirty="0">
                <a:latin typeface="华文楷体" panose="02010600040101010101" pitchFamily="2" charset="-122"/>
                <a:ea typeface="华文楷体" panose="02010600040101010101" pitchFamily="2" charset="-122"/>
              </a:rPr>
              <a:t>年赤峰源生药业有限公司成立</a:t>
            </a:r>
            <a:endParaRPr lang="en-US" altLang="zh-CN" sz="1300" dirty="0">
              <a:latin typeface="华文楷体" panose="02010600040101010101" pitchFamily="2" charset="-122"/>
              <a:ea typeface="华文楷体" panose="02010600040101010101" pitchFamily="2" charset="-122"/>
            </a:endParaRPr>
          </a:p>
          <a:p>
            <a:pPr>
              <a:lnSpc>
                <a:spcPts val="1600"/>
              </a:lnSpc>
              <a:defRPr/>
            </a:pPr>
            <a:r>
              <a:rPr lang="en-US" altLang="zh-CN" sz="1300" dirty="0">
                <a:latin typeface="华文楷体" panose="02010600040101010101" pitchFamily="2" charset="-122"/>
                <a:ea typeface="华文楷体" panose="02010600040101010101" pitchFamily="2" charset="-122"/>
              </a:rPr>
              <a:t>2007</a:t>
            </a:r>
            <a:r>
              <a:rPr lang="zh-CN" altLang="en-US" sz="1300" dirty="0">
                <a:latin typeface="华文楷体" panose="02010600040101010101" pitchFamily="2" charset="-122"/>
                <a:ea typeface="华文楷体" panose="02010600040101010101" pitchFamily="2" charset="-122"/>
              </a:rPr>
              <a:t>年</a:t>
            </a:r>
            <a:r>
              <a:rPr lang="zh-CN" altLang="zh-CN" sz="1300" dirty="0">
                <a:latin typeface="华文楷体" panose="02010600040101010101" pitchFamily="2" charset="-122"/>
                <a:ea typeface="华文楷体" panose="02010600040101010101" pitchFamily="2" charset="-122"/>
              </a:rPr>
              <a:t>上海迪赛诺化学制药</a:t>
            </a:r>
            <a:r>
              <a:rPr lang="zh-CN" altLang="en-US" sz="1300" dirty="0">
                <a:latin typeface="华文楷体" panose="02010600040101010101" pitchFamily="2" charset="-122"/>
                <a:ea typeface="华文楷体" panose="02010600040101010101" pitchFamily="2" charset="-122"/>
              </a:rPr>
              <a:t>通过</a:t>
            </a:r>
            <a:r>
              <a:rPr lang="en-US" altLang="zh-CN" sz="1300" dirty="0">
                <a:latin typeface="华文楷体" panose="02010600040101010101" pitchFamily="2" charset="-122"/>
                <a:ea typeface="华文楷体" panose="02010600040101010101" pitchFamily="2" charset="-122"/>
              </a:rPr>
              <a:t>WHO</a:t>
            </a:r>
            <a:r>
              <a:rPr lang="zh-CN" altLang="en-US" sz="1300" dirty="0">
                <a:latin typeface="华文楷体" panose="02010600040101010101" pitchFamily="2" charset="-122"/>
                <a:ea typeface="华文楷体" panose="02010600040101010101" pitchFamily="2" charset="-122"/>
              </a:rPr>
              <a:t>认证</a:t>
            </a:r>
            <a:endParaRPr lang="en-US" altLang="zh-CN" sz="1300" dirty="0">
              <a:latin typeface="华文楷体" panose="02010600040101010101" pitchFamily="2" charset="-122"/>
              <a:ea typeface="华文楷体" panose="02010600040101010101" pitchFamily="2" charset="-122"/>
            </a:endParaRPr>
          </a:p>
          <a:p>
            <a:pPr>
              <a:lnSpc>
                <a:spcPts val="1600"/>
              </a:lnSpc>
              <a:defRPr/>
            </a:pPr>
            <a:r>
              <a:rPr lang="en-US" altLang="zh-CN" sz="1300" dirty="0">
                <a:latin typeface="华文楷体" panose="02010600040101010101" pitchFamily="2" charset="-122"/>
                <a:ea typeface="华文楷体" panose="02010600040101010101" pitchFamily="2" charset="-122"/>
              </a:rPr>
              <a:t>2008</a:t>
            </a:r>
            <a:r>
              <a:rPr lang="zh-CN" altLang="en-US" sz="1300" dirty="0">
                <a:latin typeface="华文楷体" panose="02010600040101010101" pitchFamily="2" charset="-122"/>
                <a:ea typeface="华文楷体" panose="02010600040101010101" pitchFamily="2" charset="-122"/>
              </a:rPr>
              <a:t>年</a:t>
            </a:r>
            <a:r>
              <a:rPr lang="zh-CN" altLang="zh-CN" sz="1300" dirty="0">
                <a:latin typeface="华文楷体" panose="02010600040101010101" pitchFamily="2" charset="-122"/>
                <a:ea typeface="华文楷体" panose="02010600040101010101" pitchFamily="2" charset="-122"/>
              </a:rPr>
              <a:t>印度创诺制药有限公司</a:t>
            </a:r>
            <a:r>
              <a:rPr lang="zh-CN" altLang="en-US" sz="1300" dirty="0">
                <a:latin typeface="华文楷体" panose="02010600040101010101" pitchFamily="2" charset="-122"/>
                <a:ea typeface="华文楷体" panose="02010600040101010101" pitchFamily="2" charset="-122"/>
              </a:rPr>
              <a:t>成立</a:t>
            </a:r>
            <a:endParaRPr lang="en-US" altLang="zh-CN" sz="1300" dirty="0">
              <a:latin typeface="华文楷体" panose="02010600040101010101" pitchFamily="2" charset="-122"/>
              <a:ea typeface="华文楷体" panose="02010600040101010101" pitchFamily="2" charset="-122"/>
            </a:endParaRPr>
          </a:p>
        </p:txBody>
      </p:sp>
      <p:sp>
        <p:nvSpPr>
          <p:cNvPr id="100" name="TextBox 99"/>
          <p:cNvSpPr txBox="1"/>
          <p:nvPr/>
        </p:nvSpPr>
        <p:spPr>
          <a:xfrm>
            <a:off x="3278839" y="3690129"/>
            <a:ext cx="887817" cy="578151"/>
          </a:xfrm>
          <a:prstGeom prst="rect">
            <a:avLst/>
          </a:prstGeom>
          <a:noFill/>
        </p:spPr>
        <p:txBody>
          <a:bodyPr wrap="square" lIns="54402" tIns="27200" rIns="54402" bIns="27200">
            <a:spAutoFit/>
          </a:bodyPr>
          <a:lstStyle/>
          <a:p>
            <a:pPr>
              <a:defRPr/>
            </a:pPr>
            <a:r>
              <a:rPr lang="en-US" altLang="zh-CN" sz="1700" b="1" dirty="0">
                <a:latin typeface="+mn-ea"/>
                <a:ea typeface="+mn-ea"/>
              </a:rPr>
              <a:t>2005</a:t>
            </a:r>
          </a:p>
          <a:p>
            <a:pPr>
              <a:defRPr/>
            </a:pPr>
            <a:r>
              <a:rPr lang="en-US" altLang="zh-CN" sz="1700" b="1" dirty="0">
                <a:latin typeface="+mn-ea"/>
                <a:ea typeface="+mn-ea"/>
              </a:rPr>
              <a:t>2006</a:t>
            </a:r>
          </a:p>
        </p:txBody>
      </p:sp>
      <p:sp>
        <p:nvSpPr>
          <p:cNvPr id="101" name="TextBox 100"/>
          <p:cNvSpPr txBox="1"/>
          <p:nvPr/>
        </p:nvSpPr>
        <p:spPr>
          <a:xfrm>
            <a:off x="3183351" y="4250302"/>
            <a:ext cx="2145639" cy="1219353"/>
          </a:xfrm>
          <a:prstGeom prst="rect">
            <a:avLst/>
          </a:prstGeom>
          <a:noFill/>
        </p:spPr>
        <p:txBody>
          <a:bodyPr wrap="square" lIns="54402" tIns="27200" rIns="54402" bIns="27200">
            <a:spAutoFit/>
          </a:bodyPr>
          <a:lstStyle/>
          <a:p>
            <a:pPr algn="l">
              <a:lnSpc>
                <a:spcPts val="2000"/>
              </a:lnSpc>
              <a:defRPr/>
            </a:pPr>
            <a:r>
              <a:rPr lang="en-US" altLang="zh-CN" sz="1300" dirty="0">
                <a:latin typeface="华文楷体" panose="02010600040101010101" pitchFamily="2" charset="-122"/>
                <a:ea typeface="华文楷体" panose="02010600040101010101" pitchFamily="2" charset="-122"/>
              </a:rPr>
              <a:t>2005</a:t>
            </a:r>
            <a:r>
              <a:rPr lang="zh-CN" altLang="en-US" sz="1300" dirty="0">
                <a:latin typeface="华文楷体" panose="02010600040101010101" pitchFamily="2" charset="-122"/>
                <a:ea typeface="华文楷体" panose="02010600040101010101" pitchFamily="2" charset="-122"/>
              </a:rPr>
              <a:t>年上海创诺制药有限公司成立</a:t>
            </a:r>
            <a:endParaRPr lang="en-US" altLang="zh-CN" sz="1300" dirty="0">
              <a:latin typeface="华文楷体" panose="02010600040101010101" pitchFamily="2" charset="-122"/>
              <a:ea typeface="华文楷体" panose="02010600040101010101" pitchFamily="2" charset="-122"/>
            </a:endParaRPr>
          </a:p>
          <a:p>
            <a:pPr algn="l">
              <a:lnSpc>
                <a:spcPts val="2000"/>
              </a:lnSpc>
              <a:defRPr/>
            </a:pPr>
            <a:r>
              <a:rPr lang="en-US" altLang="zh-CN" sz="1300" dirty="0">
                <a:latin typeface="华文楷体" panose="02010600040101010101" pitchFamily="2" charset="-122"/>
                <a:ea typeface="华文楷体" panose="02010600040101010101" pitchFamily="2" charset="-122"/>
              </a:rPr>
              <a:t>2006</a:t>
            </a:r>
            <a:r>
              <a:rPr lang="zh-CN" altLang="en-US" sz="1300" dirty="0">
                <a:latin typeface="华文楷体" panose="02010600040101010101" pitchFamily="2" charset="-122"/>
                <a:ea typeface="华文楷体" panose="02010600040101010101" pitchFamily="2" charset="-122"/>
              </a:rPr>
              <a:t>年</a:t>
            </a:r>
            <a:r>
              <a:rPr lang="zh-CN" altLang="zh-CN" sz="1300" dirty="0">
                <a:latin typeface="华文楷体" panose="02010600040101010101" pitchFamily="2" charset="-122"/>
                <a:ea typeface="华文楷体" panose="02010600040101010101" pitchFamily="2" charset="-122"/>
              </a:rPr>
              <a:t>大丰海嘉诺药业有限公司</a:t>
            </a:r>
            <a:r>
              <a:rPr lang="zh-CN" altLang="en-US" sz="1300" dirty="0">
                <a:latin typeface="华文楷体" panose="02010600040101010101" pitchFamily="2" charset="-122"/>
                <a:ea typeface="华文楷体" panose="02010600040101010101" pitchFamily="2" charset="-122"/>
              </a:rPr>
              <a:t>成立</a:t>
            </a:r>
          </a:p>
          <a:p>
            <a:pPr>
              <a:defRPr/>
            </a:pPr>
            <a:endParaRPr lang="zh-CN" altLang="en-US" sz="900" dirty="0">
              <a:ea typeface="黑体" pitchFamily="2" charset="-122"/>
            </a:endParaRPr>
          </a:p>
        </p:txBody>
      </p:sp>
      <p:grpSp>
        <p:nvGrpSpPr>
          <p:cNvPr id="9" name="组合 170"/>
          <p:cNvGrpSpPr/>
          <p:nvPr/>
        </p:nvGrpSpPr>
        <p:grpSpPr>
          <a:xfrm>
            <a:off x="3048871" y="3528122"/>
            <a:ext cx="197293" cy="1476165"/>
            <a:chOff x="4743684" y="7056239"/>
            <a:chExt cx="295885" cy="2952328"/>
          </a:xfrm>
        </p:grpSpPr>
        <p:sp>
          <p:nvSpPr>
            <p:cNvPr id="103" name="Line 16"/>
            <p:cNvSpPr>
              <a:spLocks noChangeShapeType="1"/>
            </p:cNvSpPr>
            <p:nvPr/>
          </p:nvSpPr>
          <p:spPr bwMode="auto">
            <a:xfrm flipH="1">
              <a:off x="4870412" y="7236259"/>
              <a:ext cx="21215" cy="2772308"/>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grpSp>
          <p:nvGrpSpPr>
            <p:cNvPr id="10" name="组合 103"/>
            <p:cNvGrpSpPr/>
            <p:nvPr/>
          </p:nvGrpSpPr>
          <p:grpSpPr>
            <a:xfrm>
              <a:off x="4743684" y="7056239"/>
              <a:ext cx="295885" cy="288032"/>
              <a:chOff x="1295153" y="6984231"/>
              <a:chExt cx="288032" cy="288032"/>
            </a:xfrm>
          </p:grpSpPr>
          <p:sp>
            <p:nvSpPr>
              <p:cNvPr id="105" name="椭圆 104"/>
              <p:cNvSpPr/>
              <p:nvPr/>
            </p:nvSpPr>
            <p:spPr bwMode="auto">
              <a:xfrm>
                <a:off x="1295153" y="6984231"/>
                <a:ext cx="288032" cy="288032"/>
              </a:xfrm>
              <a:prstGeom prst="ellipse">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44163"/>
                <a:endParaRPr lang="zh-CN" altLang="en-US" dirty="0"/>
              </a:p>
            </p:txBody>
          </p:sp>
          <p:sp>
            <p:nvSpPr>
              <p:cNvPr id="106" name="Oval 140"/>
              <p:cNvSpPr>
                <a:spLocks noChangeArrowheads="1"/>
              </p:cNvSpPr>
              <p:nvPr/>
            </p:nvSpPr>
            <p:spPr bwMode="auto">
              <a:xfrm>
                <a:off x="1418518" y="7111885"/>
                <a:ext cx="92659" cy="883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ko-KR" altLang="en-US">
                  <a:latin typeface="Malgun Gothic" pitchFamily="34" charset="-127"/>
                  <a:ea typeface="Malgun Gothic" pitchFamily="34" charset="-127"/>
                </a:endParaRPr>
              </a:p>
            </p:txBody>
          </p:sp>
        </p:grpSp>
      </p:grpSp>
      <p:sp>
        <p:nvSpPr>
          <p:cNvPr id="117" name="TextBox 116"/>
          <p:cNvSpPr txBox="1"/>
          <p:nvPr/>
        </p:nvSpPr>
        <p:spPr>
          <a:xfrm>
            <a:off x="5669152" y="3661785"/>
            <a:ext cx="887817" cy="578151"/>
          </a:xfrm>
          <a:prstGeom prst="rect">
            <a:avLst/>
          </a:prstGeom>
          <a:noFill/>
        </p:spPr>
        <p:txBody>
          <a:bodyPr wrap="square" lIns="54402" tIns="27200" rIns="54402" bIns="27200">
            <a:spAutoFit/>
          </a:bodyPr>
          <a:lstStyle/>
          <a:p>
            <a:pPr>
              <a:defRPr/>
            </a:pPr>
            <a:r>
              <a:rPr lang="en-US" altLang="zh-CN" sz="1700" b="1" dirty="0">
                <a:latin typeface="+mn-ea"/>
                <a:ea typeface="+mn-ea"/>
              </a:rPr>
              <a:t>2009</a:t>
            </a:r>
          </a:p>
          <a:p>
            <a:pPr>
              <a:defRPr/>
            </a:pPr>
            <a:r>
              <a:rPr lang="en-US" altLang="zh-CN" sz="1700" b="1" dirty="0">
                <a:latin typeface="+mn-ea"/>
                <a:ea typeface="+mn-ea"/>
              </a:rPr>
              <a:t>2010</a:t>
            </a:r>
          </a:p>
        </p:txBody>
      </p:sp>
      <p:sp>
        <p:nvSpPr>
          <p:cNvPr id="118" name="TextBox 117"/>
          <p:cNvSpPr txBox="1"/>
          <p:nvPr/>
        </p:nvSpPr>
        <p:spPr>
          <a:xfrm>
            <a:off x="5669152" y="4272925"/>
            <a:ext cx="1873688" cy="1219353"/>
          </a:xfrm>
          <a:prstGeom prst="rect">
            <a:avLst/>
          </a:prstGeom>
          <a:noFill/>
        </p:spPr>
        <p:txBody>
          <a:bodyPr wrap="square" lIns="54402" tIns="27200" rIns="54402" bIns="27200">
            <a:spAutoFit/>
          </a:bodyPr>
          <a:lstStyle/>
          <a:p>
            <a:pPr algn="l">
              <a:lnSpc>
                <a:spcPts val="2000"/>
              </a:lnSpc>
              <a:defRPr/>
            </a:pPr>
            <a:r>
              <a:rPr lang="en-US" altLang="zh-CN" sz="1300" dirty="0">
                <a:latin typeface="华文楷体" panose="02010600040101010101" pitchFamily="2" charset="-122"/>
                <a:ea typeface="华文楷体" panose="02010600040101010101" pitchFamily="2" charset="-122"/>
              </a:rPr>
              <a:t>2009</a:t>
            </a:r>
            <a:r>
              <a:rPr lang="zh-CN" altLang="en-US" sz="1300" dirty="0">
                <a:latin typeface="华文楷体" panose="02010600040101010101" pitchFamily="2" charset="-122"/>
                <a:ea typeface="华文楷体" panose="02010600040101010101" pitchFamily="2" charset="-122"/>
              </a:rPr>
              <a:t>年集团多家企业通过</a:t>
            </a:r>
            <a:r>
              <a:rPr lang="en-US" altLang="zh-CN" sz="1300" dirty="0">
                <a:latin typeface="华文楷体" panose="02010600040101010101" pitchFamily="2" charset="-122"/>
                <a:ea typeface="华文楷体" panose="02010600040101010101" pitchFamily="2" charset="-122"/>
              </a:rPr>
              <a:t>FDA</a:t>
            </a:r>
            <a:r>
              <a:rPr lang="zh-CN" altLang="en-US" sz="1300" dirty="0">
                <a:latin typeface="华文楷体" panose="02010600040101010101" pitchFamily="2" charset="-122"/>
                <a:ea typeface="华文楷体" panose="02010600040101010101" pitchFamily="2" charset="-122"/>
              </a:rPr>
              <a:t>认证</a:t>
            </a:r>
            <a:endParaRPr lang="en-US" altLang="zh-CN" sz="1300" dirty="0">
              <a:latin typeface="华文楷体" panose="02010600040101010101" pitchFamily="2" charset="-122"/>
              <a:ea typeface="华文楷体" panose="02010600040101010101" pitchFamily="2" charset="-122"/>
            </a:endParaRPr>
          </a:p>
          <a:p>
            <a:pPr algn="l">
              <a:lnSpc>
                <a:spcPts val="2000"/>
              </a:lnSpc>
              <a:defRPr/>
            </a:pPr>
            <a:r>
              <a:rPr lang="en-US" altLang="zh-CN" sz="1300" dirty="0">
                <a:latin typeface="华文楷体" panose="02010600040101010101" pitchFamily="2" charset="-122"/>
                <a:ea typeface="华文楷体" panose="02010600040101010101" pitchFamily="2" charset="-122"/>
              </a:rPr>
              <a:t>2010</a:t>
            </a:r>
            <a:r>
              <a:rPr lang="zh-CN" altLang="zh-CN" sz="1300" dirty="0">
                <a:latin typeface="华文楷体" panose="02010600040101010101" pitchFamily="2" charset="-122"/>
                <a:ea typeface="华文楷体" panose="02010600040101010101" pitchFamily="2" charset="-122"/>
              </a:rPr>
              <a:t>年集团公司</a:t>
            </a:r>
            <a:r>
              <a:rPr lang="zh-CN" altLang="en-US" sz="1300" dirty="0">
                <a:latin typeface="华文楷体" panose="02010600040101010101" pitchFamily="2" charset="-122"/>
                <a:ea typeface="华文楷体" panose="02010600040101010101" pitchFamily="2" charset="-122"/>
              </a:rPr>
              <a:t>设立</a:t>
            </a:r>
            <a:r>
              <a:rPr lang="zh-CN" altLang="zh-CN" sz="1300" dirty="0">
                <a:latin typeface="华文楷体" panose="02010600040101010101" pitchFamily="2" charset="-122"/>
                <a:ea typeface="华文楷体" panose="02010600040101010101" pitchFamily="2" charset="-122"/>
              </a:rPr>
              <a:t>博士后科研流动站</a:t>
            </a:r>
            <a:endParaRPr lang="zh-CN" altLang="en-US" sz="1300" dirty="0">
              <a:latin typeface="华文楷体" panose="02010600040101010101" pitchFamily="2" charset="-122"/>
              <a:ea typeface="华文楷体" panose="02010600040101010101" pitchFamily="2" charset="-122"/>
            </a:endParaRPr>
          </a:p>
          <a:p>
            <a:pPr>
              <a:defRPr/>
            </a:pPr>
            <a:endParaRPr lang="zh-CN" altLang="en-US" sz="900" dirty="0">
              <a:ea typeface="黑体" pitchFamily="2" charset="-122"/>
            </a:endParaRPr>
          </a:p>
        </p:txBody>
      </p:sp>
      <p:grpSp>
        <p:nvGrpSpPr>
          <p:cNvPr id="11" name="组合 171"/>
          <p:cNvGrpSpPr/>
          <p:nvPr/>
        </p:nvGrpSpPr>
        <p:grpSpPr>
          <a:xfrm>
            <a:off x="5551641" y="3557245"/>
            <a:ext cx="197293" cy="1677223"/>
            <a:chOff x="8711977" y="7056239"/>
            <a:chExt cx="295885" cy="3354446"/>
          </a:xfrm>
        </p:grpSpPr>
        <p:sp>
          <p:nvSpPr>
            <p:cNvPr id="120" name="Line 16"/>
            <p:cNvSpPr>
              <a:spLocks noChangeShapeType="1"/>
            </p:cNvSpPr>
            <p:nvPr/>
          </p:nvSpPr>
          <p:spPr bwMode="auto">
            <a:xfrm flipH="1">
              <a:off x="8840670" y="7236258"/>
              <a:ext cx="1964" cy="3174427"/>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grpSp>
          <p:nvGrpSpPr>
            <p:cNvPr id="12" name="组合 120"/>
            <p:cNvGrpSpPr/>
            <p:nvPr/>
          </p:nvGrpSpPr>
          <p:grpSpPr>
            <a:xfrm>
              <a:off x="8711977" y="7056239"/>
              <a:ext cx="295885" cy="288032"/>
              <a:chOff x="773766" y="6984231"/>
              <a:chExt cx="288032" cy="288032"/>
            </a:xfrm>
          </p:grpSpPr>
          <p:sp>
            <p:nvSpPr>
              <p:cNvPr id="122" name="椭圆 121"/>
              <p:cNvSpPr/>
              <p:nvPr/>
            </p:nvSpPr>
            <p:spPr bwMode="auto">
              <a:xfrm>
                <a:off x="773766" y="6984231"/>
                <a:ext cx="288032" cy="288032"/>
              </a:xfrm>
              <a:prstGeom prst="ellipse">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44163"/>
                <a:endParaRPr lang="zh-CN" altLang="en-US" dirty="0"/>
              </a:p>
            </p:txBody>
          </p:sp>
          <p:sp>
            <p:nvSpPr>
              <p:cNvPr id="123" name="Oval 140"/>
              <p:cNvSpPr>
                <a:spLocks noChangeArrowheads="1"/>
              </p:cNvSpPr>
              <p:nvPr/>
            </p:nvSpPr>
            <p:spPr bwMode="auto">
              <a:xfrm>
                <a:off x="899042" y="7111885"/>
                <a:ext cx="92659" cy="883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ko-KR" altLang="en-US">
                  <a:latin typeface="Malgun Gothic" pitchFamily="34" charset="-127"/>
                  <a:ea typeface="Malgun Gothic" pitchFamily="34" charset="-127"/>
                </a:endParaRPr>
              </a:p>
            </p:txBody>
          </p:sp>
        </p:grpSp>
      </p:grpSp>
      <p:sp>
        <p:nvSpPr>
          <p:cNvPr id="148" name="TextBox 147"/>
          <p:cNvSpPr txBox="1"/>
          <p:nvPr/>
        </p:nvSpPr>
        <p:spPr>
          <a:xfrm>
            <a:off x="6999985" y="2970104"/>
            <a:ext cx="864255" cy="578151"/>
          </a:xfrm>
          <a:prstGeom prst="rect">
            <a:avLst/>
          </a:prstGeom>
          <a:noFill/>
        </p:spPr>
        <p:txBody>
          <a:bodyPr wrap="square" lIns="54402" tIns="27200" rIns="54402" bIns="27200">
            <a:spAutoFit/>
          </a:bodyPr>
          <a:lstStyle/>
          <a:p>
            <a:pPr>
              <a:defRPr/>
            </a:pPr>
            <a:r>
              <a:rPr lang="en-US" altLang="zh-CN" sz="1700" b="1" dirty="0">
                <a:latin typeface="+mn-ea"/>
                <a:ea typeface="+mn-ea"/>
              </a:rPr>
              <a:t>2012</a:t>
            </a:r>
          </a:p>
          <a:p>
            <a:pPr>
              <a:defRPr/>
            </a:pPr>
            <a:r>
              <a:rPr lang="en-US" altLang="zh-CN" sz="1700" b="1" dirty="0">
                <a:latin typeface="+mn-ea"/>
                <a:ea typeface="+mn-ea"/>
              </a:rPr>
              <a:t>2013</a:t>
            </a:r>
          </a:p>
        </p:txBody>
      </p:sp>
      <p:sp>
        <p:nvSpPr>
          <p:cNvPr id="149" name="矩形 148"/>
          <p:cNvSpPr/>
          <p:nvPr/>
        </p:nvSpPr>
        <p:spPr>
          <a:xfrm>
            <a:off x="6846490" y="1810118"/>
            <a:ext cx="1911862" cy="1080853"/>
          </a:xfrm>
          <a:prstGeom prst="rect">
            <a:avLst/>
          </a:prstGeom>
        </p:spPr>
        <p:txBody>
          <a:bodyPr wrap="square" lIns="54402" tIns="27200" rIns="54402" bIns="27200">
            <a:spAutoFit/>
          </a:bodyPr>
          <a:lstStyle/>
          <a:p>
            <a:pPr algn="l">
              <a:lnSpc>
                <a:spcPts val="2000"/>
              </a:lnSpc>
              <a:defRPr/>
            </a:pPr>
            <a:r>
              <a:rPr lang="en-US" altLang="zh-CN" sz="1300" dirty="0">
                <a:latin typeface="华文楷体" panose="02010600040101010101" pitchFamily="2" charset="-122"/>
                <a:ea typeface="华文楷体" panose="02010600040101010101" pitchFamily="2" charset="-122"/>
              </a:rPr>
              <a:t>2012</a:t>
            </a:r>
            <a:r>
              <a:rPr lang="zh-CN" altLang="zh-CN" sz="1300" dirty="0">
                <a:latin typeface="华文楷体" panose="02010600040101010101" pitchFamily="2" charset="-122"/>
                <a:ea typeface="华文楷体" panose="02010600040101010101" pitchFamily="2" charset="-122"/>
              </a:rPr>
              <a:t>年</a:t>
            </a:r>
            <a:r>
              <a:rPr lang="zh-CN" altLang="en-US" sz="1300" dirty="0">
                <a:latin typeface="华文楷体" panose="02010600040101010101" pitchFamily="2" charset="-122"/>
                <a:ea typeface="华文楷体" panose="02010600040101010101" pitchFamily="2" charset="-122"/>
              </a:rPr>
              <a:t>上海创诺医药集团更名重组</a:t>
            </a:r>
            <a:endParaRPr lang="en-US" altLang="zh-CN" sz="1300" dirty="0">
              <a:latin typeface="华文楷体" panose="02010600040101010101" pitchFamily="2" charset="-122"/>
              <a:ea typeface="华文楷体" panose="02010600040101010101" pitchFamily="2" charset="-122"/>
            </a:endParaRPr>
          </a:p>
          <a:p>
            <a:pPr algn="l">
              <a:lnSpc>
                <a:spcPts val="2000"/>
              </a:lnSpc>
              <a:defRPr/>
            </a:pPr>
            <a:r>
              <a:rPr lang="en-US" altLang="zh-CN" sz="1300" dirty="0">
                <a:latin typeface="华文楷体" panose="02010600040101010101" pitchFamily="2" charset="-122"/>
                <a:ea typeface="华文楷体" panose="02010600040101010101" pitchFamily="2" charset="-122"/>
              </a:rPr>
              <a:t>2013</a:t>
            </a:r>
            <a:r>
              <a:rPr lang="zh-CN" altLang="zh-CN" sz="1300" dirty="0">
                <a:latin typeface="华文楷体" panose="02010600040101010101" pitchFamily="2" charset="-122"/>
                <a:ea typeface="华文楷体" panose="02010600040101010101" pitchFamily="2" charset="-122"/>
              </a:rPr>
              <a:t>年创诺集团跻身中国医药工业百强企业之一</a:t>
            </a:r>
            <a:endParaRPr lang="en-US" altLang="zh-CN" sz="1300" b="1" dirty="0">
              <a:latin typeface="华文楷体" panose="02010600040101010101" pitchFamily="2" charset="-122"/>
              <a:ea typeface="华文楷体" panose="02010600040101010101" pitchFamily="2" charset="-122"/>
            </a:endParaRPr>
          </a:p>
        </p:txBody>
      </p:sp>
      <p:grpSp>
        <p:nvGrpSpPr>
          <p:cNvPr id="13" name="组合 167"/>
          <p:cNvGrpSpPr/>
          <p:nvPr/>
        </p:nvGrpSpPr>
        <p:grpSpPr>
          <a:xfrm>
            <a:off x="6728579" y="1520804"/>
            <a:ext cx="216064" cy="2126594"/>
            <a:chOff x="10548180" y="3095798"/>
            <a:chExt cx="324037" cy="4253187"/>
          </a:xfrm>
        </p:grpSpPr>
        <p:sp>
          <p:nvSpPr>
            <p:cNvPr id="151" name="Line 16"/>
            <p:cNvSpPr>
              <a:spLocks noChangeShapeType="1"/>
            </p:cNvSpPr>
            <p:nvPr/>
          </p:nvSpPr>
          <p:spPr bwMode="auto">
            <a:xfrm flipH="1" flipV="1">
              <a:off x="10664577" y="3095798"/>
              <a:ext cx="48126" cy="4130898"/>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grpSp>
          <p:nvGrpSpPr>
            <p:cNvPr id="14" name="组合 151"/>
            <p:cNvGrpSpPr/>
            <p:nvPr/>
          </p:nvGrpSpPr>
          <p:grpSpPr>
            <a:xfrm flipV="1">
              <a:off x="10548180" y="7056239"/>
              <a:ext cx="324037" cy="292746"/>
              <a:chOff x="1295153" y="6984231"/>
              <a:chExt cx="288032" cy="288032"/>
            </a:xfrm>
          </p:grpSpPr>
          <p:sp>
            <p:nvSpPr>
              <p:cNvPr id="153" name="椭圆 152"/>
              <p:cNvSpPr/>
              <p:nvPr/>
            </p:nvSpPr>
            <p:spPr bwMode="auto">
              <a:xfrm>
                <a:off x="1295153" y="6984231"/>
                <a:ext cx="288032" cy="288032"/>
              </a:xfrm>
              <a:prstGeom prst="ellipse">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44163"/>
                <a:endParaRPr lang="zh-CN" altLang="en-US" dirty="0"/>
              </a:p>
            </p:txBody>
          </p:sp>
          <p:sp>
            <p:nvSpPr>
              <p:cNvPr id="154" name="Oval 140"/>
              <p:cNvSpPr>
                <a:spLocks noChangeArrowheads="1"/>
              </p:cNvSpPr>
              <p:nvPr/>
            </p:nvSpPr>
            <p:spPr bwMode="auto">
              <a:xfrm>
                <a:off x="1418518" y="7111885"/>
                <a:ext cx="92659" cy="883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ko-KR" altLang="en-US">
                  <a:latin typeface="Malgun Gothic" pitchFamily="34" charset="-127"/>
                  <a:ea typeface="Malgun Gothic" pitchFamily="34" charset="-127"/>
                </a:endParaRPr>
              </a:p>
            </p:txBody>
          </p:sp>
        </p:grpSp>
      </p:grpSp>
      <p:sp>
        <p:nvSpPr>
          <p:cNvPr id="155" name="TextBox 154"/>
          <p:cNvSpPr txBox="1"/>
          <p:nvPr/>
        </p:nvSpPr>
        <p:spPr>
          <a:xfrm>
            <a:off x="7876068" y="3672164"/>
            <a:ext cx="887817" cy="578151"/>
          </a:xfrm>
          <a:prstGeom prst="rect">
            <a:avLst/>
          </a:prstGeom>
          <a:noFill/>
        </p:spPr>
        <p:txBody>
          <a:bodyPr wrap="square" lIns="54402" tIns="27200" rIns="54402" bIns="27200">
            <a:spAutoFit/>
          </a:bodyPr>
          <a:lstStyle/>
          <a:p>
            <a:pPr>
              <a:defRPr/>
            </a:pPr>
            <a:r>
              <a:rPr lang="en-US" altLang="zh-CN" sz="1700" b="1" dirty="0">
                <a:latin typeface="+mn-ea"/>
                <a:ea typeface="+mn-ea"/>
              </a:rPr>
              <a:t>2014</a:t>
            </a:r>
          </a:p>
          <a:p>
            <a:pPr>
              <a:defRPr/>
            </a:pPr>
            <a:r>
              <a:rPr lang="en-US" altLang="zh-CN" sz="1700" b="1" dirty="0">
                <a:latin typeface="+mn-ea"/>
                <a:ea typeface="+mn-ea"/>
              </a:rPr>
              <a:t>2015</a:t>
            </a:r>
          </a:p>
        </p:txBody>
      </p:sp>
      <p:sp>
        <p:nvSpPr>
          <p:cNvPr id="156" name="TextBox 155"/>
          <p:cNvSpPr txBox="1"/>
          <p:nvPr/>
        </p:nvSpPr>
        <p:spPr>
          <a:xfrm>
            <a:off x="7837139" y="4279398"/>
            <a:ext cx="3012537" cy="1491222"/>
          </a:xfrm>
          <a:prstGeom prst="rect">
            <a:avLst/>
          </a:prstGeom>
          <a:noFill/>
        </p:spPr>
        <p:txBody>
          <a:bodyPr wrap="square" lIns="54402" tIns="27200" rIns="54402" bIns="27200">
            <a:spAutoFit/>
          </a:bodyPr>
          <a:lstStyle/>
          <a:p>
            <a:pPr algn="l">
              <a:lnSpc>
                <a:spcPts val="1600"/>
              </a:lnSpc>
              <a:defRPr/>
            </a:pPr>
            <a:r>
              <a:rPr lang="en-US" altLang="zh-CN" sz="1300" dirty="0">
                <a:latin typeface="华文楷体" panose="02010600040101010101" pitchFamily="2" charset="-122"/>
                <a:ea typeface="华文楷体" panose="02010600040101010101" pitchFamily="2" charset="-122"/>
              </a:rPr>
              <a:t>2014</a:t>
            </a:r>
            <a:r>
              <a:rPr lang="zh-CN" altLang="zh-CN" sz="1300" dirty="0">
                <a:latin typeface="华文楷体" panose="02010600040101010101" pitchFamily="2" charset="-122"/>
                <a:ea typeface="华文楷体" panose="02010600040101010101" pitchFamily="2" charset="-122"/>
              </a:rPr>
              <a:t>年上海迪赛诺</a:t>
            </a:r>
            <a:r>
              <a:rPr lang="zh-CN" altLang="en-US" sz="1300" dirty="0">
                <a:latin typeface="华文楷体" panose="02010600040101010101" pitchFamily="2" charset="-122"/>
                <a:ea typeface="华文楷体" panose="02010600040101010101" pitchFamily="2" charset="-122"/>
              </a:rPr>
              <a:t>被</a:t>
            </a:r>
            <a:r>
              <a:rPr lang="zh-CN" altLang="zh-CN" sz="1300" dirty="0">
                <a:latin typeface="华文楷体" panose="02010600040101010101" pitchFamily="2" charset="-122"/>
                <a:ea typeface="华文楷体" panose="02010600040101010101" pitchFamily="2" charset="-122"/>
              </a:rPr>
              <a:t>授予国家抗艾滋病病毒药物工程技术研究中心</a:t>
            </a:r>
            <a:endParaRPr lang="en-US" altLang="zh-CN" sz="1300" dirty="0">
              <a:latin typeface="华文楷体" panose="02010600040101010101" pitchFamily="2" charset="-122"/>
              <a:ea typeface="华文楷体" panose="02010600040101010101" pitchFamily="2" charset="-122"/>
            </a:endParaRPr>
          </a:p>
          <a:p>
            <a:pPr algn="l">
              <a:lnSpc>
                <a:spcPts val="1600"/>
              </a:lnSpc>
              <a:defRPr/>
            </a:pPr>
            <a:r>
              <a:rPr lang="en-US" altLang="zh-CN" sz="1300" dirty="0">
                <a:latin typeface="华文楷体" panose="02010600040101010101" pitchFamily="2" charset="-122"/>
                <a:ea typeface="华文楷体" panose="02010600040101010101" pitchFamily="2" charset="-122"/>
              </a:rPr>
              <a:t>2015</a:t>
            </a:r>
            <a:r>
              <a:rPr lang="zh-CN" altLang="en-US" sz="1300" dirty="0">
                <a:latin typeface="华文楷体" panose="02010600040101010101" pitchFamily="2" charset="-122"/>
                <a:ea typeface="华文楷体" panose="02010600040101010101" pitchFamily="2" charset="-122"/>
              </a:rPr>
              <a:t>年</a:t>
            </a:r>
            <a:r>
              <a:rPr lang="zh-CN" altLang="zh-CN" sz="1300" dirty="0">
                <a:latin typeface="华文楷体" panose="02010600040101010101" pitchFamily="2" charset="-122"/>
                <a:ea typeface="华文楷体" panose="02010600040101010101" pitchFamily="2" charset="-122"/>
              </a:rPr>
              <a:t>正式与葛兰素史克</a:t>
            </a:r>
            <a:r>
              <a:rPr lang="en-US" altLang="zh-CN" sz="1300" dirty="0" err="1">
                <a:latin typeface="华文楷体" panose="02010600040101010101" pitchFamily="2" charset="-122"/>
                <a:ea typeface="华文楷体" panose="02010600040101010101" pitchFamily="2" charset="-122"/>
              </a:rPr>
              <a:t>ViiVHealthcare</a:t>
            </a:r>
            <a:r>
              <a:rPr lang="zh-CN" altLang="zh-CN" sz="1300" dirty="0">
                <a:latin typeface="华文楷体" panose="02010600040101010101" pitchFamily="2" charset="-122"/>
                <a:ea typeface="华文楷体" panose="02010600040101010101" pitchFamily="2" charset="-122"/>
              </a:rPr>
              <a:t>在伦敦签署战略生产协议</a:t>
            </a:r>
            <a:r>
              <a:rPr lang="zh-CN" altLang="en-US" sz="1300" dirty="0">
                <a:latin typeface="华文楷体" panose="02010600040101010101" pitchFamily="2" charset="-122"/>
                <a:ea typeface="华文楷体" panose="02010600040101010101" pitchFamily="2" charset="-122"/>
              </a:rPr>
              <a:t>，</a:t>
            </a:r>
            <a:r>
              <a:rPr lang="zh-CN" altLang="zh-CN" sz="1300" dirty="0">
                <a:latin typeface="华文楷体" panose="02010600040101010101" pitchFamily="2" charset="-122"/>
                <a:ea typeface="华文楷体" panose="02010600040101010101" pitchFamily="2" charset="-122"/>
              </a:rPr>
              <a:t>授权在中国生产其原料药和制剂</a:t>
            </a:r>
            <a:endParaRPr lang="en-US" altLang="zh-CN" sz="1300" dirty="0">
              <a:latin typeface="华文楷体" panose="02010600040101010101" pitchFamily="2" charset="-122"/>
              <a:ea typeface="华文楷体" panose="02010600040101010101" pitchFamily="2" charset="-122"/>
            </a:endParaRPr>
          </a:p>
          <a:p>
            <a:pPr algn="l">
              <a:lnSpc>
                <a:spcPts val="1600"/>
              </a:lnSpc>
              <a:defRPr/>
            </a:pPr>
            <a:r>
              <a:rPr lang="en-US" altLang="zh-CN" sz="1300" dirty="0">
                <a:latin typeface="华文楷体" panose="02010600040101010101" pitchFamily="2" charset="-122"/>
                <a:ea typeface="华文楷体" panose="02010600040101010101" pitchFamily="2" charset="-122"/>
              </a:rPr>
              <a:t>2015</a:t>
            </a:r>
            <a:r>
              <a:rPr lang="zh-CN" altLang="en-US" sz="1300" dirty="0">
                <a:latin typeface="华文楷体" panose="02010600040101010101" pitchFamily="2" charset="-122"/>
                <a:ea typeface="华文楷体" panose="02010600040101010101" pitchFamily="2" charset="-122"/>
              </a:rPr>
              <a:t>年</a:t>
            </a:r>
            <a:r>
              <a:rPr lang="zh-CN" altLang="zh-CN" sz="1300" dirty="0">
                <a:latin typeface="华文楷体" panose="02010600040101010101" pitchFamily="2" charset="-122"/>
                <a:ea typeface="华文楷体" panose="02010600040101010101" pitchFamily="2" charset="-122"/>
              </a:rPr>
              <a:t>创诺集团荣获全国五一劳动奖状</a:t>
            </a:r>
            <a:endParaRPr lang="en-US" altLang="zh-CN" sz="1300" dirty="0">
              <a:latin typeface="华文楷体" panose="02010600040101010101" pitchFamily="2" charset="-122"/>
              <a:ea typeface="华文楷体" panose="02010600040101010101" pitchFamily="2" charset="-122"/>
            </a:endParaRPr>
          </a:p>
          <a:p>
            <a:pPr algn="l">
              <a:lnSpc>
                <a:spcPts val="1600"/>
              </a:lnSpc>
              <a:defRPr/>
            </a:pPr>
            <a:r>
              <a:rPr lang="en-US" altLang="zh-CN" sz="1300" dirty="0">
                <a:latin typeface="华文楷体" panose="02010600040101010101" pitchFamily="2" charset="-122"/>
                <a:ea typeface="华文楷体" panose="02010600040101010101" pitchFamily="2" charset="-122"/>
              </a:rPr>
              <a:t>2015</a:t>
            </a:r>
            <a:r>
              <a:rPr lang="zh-CN" altLang="en-US" sz="1300" dirty="0">
                <a:latin typeface="华文楷体" panose="02010600040101010101" pitchFamily="2" charset="-122"/>
                <a:ea typeface="华文楷体" panose="02010600040101010101" pitchFamily="2" charset="-122"/>
              </a:rPr>
              <a:t>年中国医药工业企业</a:t>
            </a:r>
            <a:r>
              <a:rPr lang="en-US" altLang="zh-CN" sz="1300" dirty="0">
                <a:latin typeface="华文楷体" panose="02010600040101010101" pitchFamily="2" charset="-122"/>
                <a:ea typeface="华文楷体" panose="02010600040101010101" pitchFamily="2" charset="-122"/>
              </a:rPr>
              <a:t>59</a:t>
            </a:r>
            <a:r>
              <a:rPr lang="zh-CN" altLang="en-US" sz="1300" dirty="0">
                <a:latin typeface="华文楷体" panose="02010600040101010101" pitchFamily="2" charset="-122"/>
                <a:ea typeface="华文楷体" panose="02010600040101010101" pitchFamily="2" charset="-122"/>
              </a:rPr>
              <a:t>位</a:t>
            </a:r>
          </a:p>
        </p:txBody>
      </p:sp>
      <p:grpSp>
        <p:nvGrpSpPr>
          <p:cNvPr id="15" name="组合 168"/>
          <p:cNvGrpSpPr/>
          <p:nvPr/>
        </p:nvGrpSpPr>
        <p:grpSpPr>
          <a:xfrm>
            <a:off x="7686147" y="3528439"/>
            <a:ext cx="251008" cy="2052047"/>
            <a:chOff x="12448540" y="6984231"/>
            <a:chExt cx="295885" cy="4968552"/>
          </a:xfrm>
        </p:grpSpPr>
        <p:sp>
          <p:nvSpPr>
            <p:cNvPr id="158" name="Line 16"/>
            <p:cNvSpPr>
              <a:spLocks noChangeShapeType="1"/>
            </p:cNvSpPr>
            <p:nvPr/>
          </p:nvSpPr>
          <p:spPr bwMode="auto">
            <a:xfrm>
              <a:off x="12600409" y="7236259"/>
              <a:ext cx="13359" cy="4716524"/>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grpSp>
          <p:nvGrpSpPr>
            <p:cNvPr id="16" name="组合 158"/>
            <p:cNvGrpSpPr/>
            <p:nvPr/>
          </p:nvGrpSpPr>
          <p:grpSpPr>
            <a:xfrm>
              <a:off x="12448540" y="6984231"/>
              <a:ext cx="295885" cy="288032"/>
              <a:chOff x="773766" y="6984231"/>
              <a:chExt cx="288032" cy="288032"/>
            </a:xfrm>
          </p:grpSpPr>
          <p:sp>
            <p:nvSpPr>
              <p:cNvPr id="160" name="椭圆 159"/>
              <p:cNvSpPr/>
              <p:nvPr/>
            </p:nvSpPr>
            <p:spPr bwMode="auto">
              <a:xfrm>
                <a:off x="773766" y="6984231"/>
                <a:ext cx="288032" cy="288032"/>
              </a:xfrm>
              <a:prstGeom prst="ellipse">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44163"/>
                <a:endParaRPr lang="zh-CN" altLang="en-US" dirty="0"/>
              </a:p>
            </p:txBody>
          </p:sp>
          <p:sp>
            <p:nvSpPr>
              <p:cNvPr id="161" name="Oval 140"/>
              <p:cNvSpPr>
                <a:spLocks noChangeArrowheads="1"/>
              </p:cNvSpPr>
              <p:nvPr/>
            </p:nvSpPr>
            <p:spPr bwMode="auto">
              <a:xfrm>
                <a:off x="899042" y="7111885"/>
                <a:ext cx="92659" cy="883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ko-KR" altLang="en-US">
                  <a:latin typeface="Malgun Gothic" pitchFamily="34" charset="-127"/>
                  <a:ea typeface="Malgun Gothic" pitchFamily="34" charset="-127"/>
                </a:endParaRPr>
              </a:p>
            </p:txBody>
          </p:sp>
        </p:grpSp>
      </p:grpSp>
      <p:grpSp>
        <p:nvGrpSpPr>
          <p:cNvPr id="17" name="组合 166"/>
          <p:cNvGrpSpPr/>
          <p:nvPr/>
        </p:nvGrpSpPr>
        <p:grpSpPr>
          <a:xfrm>
            <a:off x="4120350" y="1661710"/>
            <a:ext cx="216064" cy="1982577"/>
            <a:chOff x="6731756" y="3383831"/>
            <a:chExt cx="324037" cy="3965154"/>
          </a:xfrm>
        </p:grpSpPr>
        <p:sp>
          <p:nvSpPr>
            <p:cNvPr id="87" name="Line 16"/>
            <p:cNvSpPr>
              <a:spLocks noChangeShapeType="1"/>
            </p:cNvSpPr>
            <p:nvPr/>
          </p:nvSpPr>
          <p:spPr bwMode="auto">
            <a:xfrm flipH="1" flipV="1">
              <a:off x="6857900" y="3383831"/>
              <a:ext cx="16439" cy="3686095"/>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grpSp>
          <p:nvGrpSpPr>
            <p:cNvPr id="18" name="组合 162"/>
            <p:cNvGrpSpPr/>
            <p:nvPr/>
          </p:nvGrpSpPr>
          <p:grpSpPr>
            <a:xfrm flipV="1">
              <a:off x="6731756" y="7056239"/>
              <a:ext cx="324037" cy="292746"/>
              <a:chOff x="1295153" y="6984231"/>
              <a:chExt cx="288032" cy="288032"/>
            </a:xfrm>
          </p:grpSpPr>
          <p:sp>
            <p:nvSpPr>
              <p:cNvPr id="164" name="椭圆 163"/>
              <p:cNvSpPr/>
              <p:nvPr/>
            </p:nvSpPr>
            <p:spPr bwMode="auto">
              <a:xfrm>
                <a:off x="1295153" y="6984231"/>
                <a:ext cx="288032" cy="288032"/>
              </a:xfrm>
              <a:prstGeom prst="ellipse">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44163"/>
                <a:endParaRPr lang="zh-CN" altLang="en-US" dirty="0"/>
              </a:p>
            </p:txBody>
          </p:sp>
          <p:sp>
            <p:nvSpPr>
              <p:cNvPr id="165" name="Oval 140"/>
              <p:cNvSpPr>
                <a:spLocks noChangeArrowheads="1"/>
              </p:cNvSpPr>
              <p:nvPr/>
            </p:nvSpPr>
            <p:spPr bwMode="auto">
              <a:xfrm>
                <a:off x="1418518" y="7111885"/>
                <a:ext cx="92659" cy="883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ko-KR" altLang="en-US">
                  <a:latin typeface="Malgun Gothic" pitchFamily="34" charset="-127"/>
                  <a:ea typeface="Malgun Gothic" pitchFamily="34" charset="-127"/>
                </a:endParaRPr>
              </a:p>
            </p:txBody>
          </p:sp>
        </p:grpSp>
      </p:grpSp>
      <p:grpSp>
        <p:nvGrpSpPr>
          <p:cNvPr id="19" name="组合 167"/>
          <p:cNvGrpSpPr/>
          <p:nvPr/>
        </p:nvGrpSpPr>
        <p:grpSpPr>
          <a:xfrm>
            <a:off x="8640441" y="1545542"/>
            <a:ext cx="216064" cy="2126594"/>
            <a:chOff x="10548180" y="3095798"/>
            <a:chExt cx="324037" cy="4253187"/>
          </a:xfrm>
        </p:grpSpPr>
        <p:sp>
          <p:nvSpPr>
            <p:cNvPr id="58" name="Line 16"/>
            <p:cNvSpPr>
              <a:spLocks noChangeShapeType="1"/>
            </p:cNvSpPr>
            <p:nvPr/>
          </p:nvSpPr>
          <p:spPr bwMode="auto">
            <a:xfrm flipH="1" flipV="1">
              <a:off x="10664577" y="3095798"/>
              <a:ext cx="48126" cy="4130898"/>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17" tIns="45708" rIns="91417" bIns="45708"/>
            <a:lstStyle/>
            <a:p>
              <a:endParaRPr lang="zh-CN" altLang="en-US" dirty="0"/>
            </a:p>
          </p:txBody>
        </p:sp>
        <p:grpSp>
          <p:nvGrpSpPr>
            <p:cNvPr id="20" name="组合 151"/>
            <p:cNvGrpSpPr/>
            <p:nvPr/>
          </p:nvGrpSpPr>
          <p:grpSpPr>
            <a:xfrm flipV="1">
              <a:off x="10548180" y="7056239"/>
              <a:ext cx="324037" cy="292746"/>
              <a:chOff x="1295153" y="6984231"/>
              <a:chExt cx="288032" cy="288032"/>
            </a:xfrm>
          </p:grpSpPr>
          <p:sp>
            <p:nvSpPr>
              <p:cNvPr id="61" name="椭圆 60"/>
              <p:cNvSpPr/>
              <p:nvPr/>
            </p:nvSpPr>
            <p:spPr bwMode="auto">
              <a:xfrm>
                <a:off x="1295153" y="6984231"/>
                <a:ext cx="288032" cy="288032"/>
              </a:xfrm>
              <a:prstGeom prst="ellipse">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44163"/>
                <a:endParaRPr lang="zh-CN" altLang="en-US" dirty="0"/>
              </a:p>
            </p:txBody>
          </p:sp>
          <p:sp>
            <p:nvSpPr>
              <p:cNvPr id="62" name="Oval 140"/>
              <p:cNvSpPr>
                <a:spLocks noChangeArrowheads="1"/>
              </p:cNvSpPr>
              <p:nvPr/>
            </p:nvSpPr>
            <p:spPr bwMode="auto">
              <a:xfrm>
                <a:off x="1418518" y="7111885"/>
                <a:ext cx="92659" cy="8837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ko-KR" altLang="en-US">
                  <a:latin typeface="Malgun Gothic" pitchFamily="34" charset="-127"/>
                  <a:ea typeface="Malgun Gothic" pitchFamily="34" charset="-127"/>
                </a:endParaRPr>
              </a:p>
            </p:txBody>
          </p:sp>
        </p:grpSp>
      </p:grpSp>
      <p:sp>
        <p:nvSpPr>
          <p:cNvPr id="64" name="TextBox 63"/>
          <p:cNvSpPr txBox="1"/>
          <p:nvPr/>
        </p:nvSpPr>
        <p:spPr>
          <a:xfrm>
            <a:off x="8827892" y="2946718"/>
            <a:ext cx="864255" cy="578151"/>
          </a:xfrm>
          <a:prstGeom prst="rect">
            <a:avLst/>
          </a:prstGeom>
          <a:noFill/>
        </p:spPr>
        <p:txBody>
          <a:bodyPr wrap="square" lIns="54402" tIns="27200" rIns="54402" bIns="27200">
            <a:spAutoFit/>
          </a:bodyPr>
          <a:lstStyle/>
          <a:p>
            <a:pPr>
              <a:defRPr/>
            </a:pPr>
            <a:r>
              <a:rPr lang="en-US" altLang="zh-CN" sz="1700" b="1" dirty="0">
                <a:latin typeface="+mn-ea"/>
                <a:ea typeface="+mn-ea"/>
              </a:rPr>
              <a:t>2016</a:t>
            </a:r>
          </a:p>
          <a:p>
            <a:pPr>
              <a:defRPr/>
            </a:pPr>
            <a:r>
              <a:rPr lang="en-US" altLang="zh-CN" sz="1700" b="1" dirty="0">
                <a:latin typeface="+mn-ea"/>
                <a:ea typeface="+mn-ea"/>
              </a:rPr>
              <a:t>2018</a:t>
            </a:r>
          </a:p>
        </p:txBody>
      </p:sp>
      <p:sp>
        <p:nvSpPr>
          <p:cNvPr id="65" name="矩形 64"/>
          <p:cNvSpPr/>
          <p:nvPr/>
        </p:nvSpPr>
        <p:spPr>
          <a:xfrm>
            <a:off x="8758821" y="1438147"/>
            <a:ext cx="2287139" cy="1850295"/>
          </a:xfrm>
          <a:prstGeom prst="rect">
            <a:avLst/>
          </a:prstGeom>
        </p:spPr>
        <p:txBody>
          <a:bodyPr wrap="square" lIns="54402" tIns="27200" rIns="54402" bIns="27200">
            <a:spAutoFit/>
          </a:bodyPr>
          <a:lstStyle/>
          <a:p>
            <a:pPr algn="l">
              <a:lnSpc>
                <a:spcPts val="2000"/>
              </a:lnSpc>
              <a:defRPr/>
            </a:pPr>
            <a:r>
              <a:rPr lang="en-US" altLang="zh-CN" sz="1300" dirty="0">
                <a:latin typeface="华文楷体" panose="02010600040101010101" pitchFamily="2" charset="-122"/>
                <a:ea typeface="华文楷体" panose="02010600040101010101" pitchFamily="2" charset="-122"/>
              </a:rPr>
              <a:t>2016</a:t>
            </a:r>
            <a:r>
              <a:rPr lang="zh-CN" altLang="en-US" sz="1300" dirty="0">
                <a:latin typeface="华文楷体" panose="02010600040101010101" pitchFamily="2" charset="-122"/>
                <a:ea typeface="华文楷体" panose="02010600040101010101" pitchFamily="2" charset="-122"/>
              </a:rPr>
              <a:t>年成立海外制剂业务单元</a:t>
            </a:r>
            <a:endParaRPr lang="en-US" altLang="zh-CN" sz="1300" dirty="0">
              <a:latin typeface="华文楷体" panose="02010600040101010101" pitchFamily="2" charset="-122"/>
              <a:ea typeface="华文楷体" panose="02010600040101010101" pitchFamily="2" charset="-122"/>
            </a:endParaRPr>
          </a:p>
          <a:p>
            <a:pPr>
              <a:lnSpc>
                <a:spcPts val="2000"/>
              </a:lnSpc>
              <a:defRPr/>
            </a:pPr>
            <a:r>
              <a:rPr lang="en-US" altLang="zh-CN" sz="1300" dirty="0">
                <a:latin typeface="华文楷体" panose="02010600040101010101" pitchFamily="2" charset="-122"/>
                <a:ea typeface="华文楷体" panose="02010600040101010101" pitchFamily="2" charset="-122"/>
              </a:rPr>
              <a:t>2016</a:t>
            </a:r>
            <a:r>
              <a:rPr lang="zh-CN" altLang="en-US" sz="1300" dirty="0">
                <a:latin typeface="华文楷体" panose="02010600040101010101" pitchFamily="2" charset="-122"/>
                <a:ea typeface="华文楷体" panose="02010600040101010101" pitchFamily="2" charset="-122"/>
              </a:rPr>
              <a:t>年中国医药工业企业</a:t>
            </a:r>
            <a:r>
              <a:rPr lang="en-US" altLang="zh-CN" sz="1300" dirty="0">
                <a:latin typeface="华文楷体" panose="02010600040101010101" pitchFamily="2" charset="-122"/>
                <a:ea typeface="华文楷体" panose="02010600040101010101" pitchFamily="2" charset="-122"/>
              </a:rPr>
              <a:t>66</a:t>
            </a:r>
            <a:r>
              <a:rPr lang="zh-CN" altLang="en-US" sz="1300" dirty="0">
                <a:latin typeface="华文楷体" panose="02010600040101010101" pitchFamily="2" charset="-122"/>
                <a:ea typeface="华文楷体" panose="02010600040101010101" pitchFamily="2" charset="-122"/>
              </a:rPr>
              <a:t>位</a:t>
            </a:r>
            <a:endParaRPr lang="en-US" altLang="zh-CN" sz="1300" dirty="0">
              <a:latin typeface="华文楷体" panose="02010600040101010101" pitchFamily="2" charset="-122"/>
              <a:ea typeface="华文楷体" panose="02010600040101010101" pitchFamily="2" charset="-122"/>
            </a:endParaRPr>
          </a:p>
          <a:p>
            <a:pPr algn="l">
              <a:lnSpc>
                <a:spcPts val="2000"/>
              </a:lnSpc>
              <a:defRPr/>
            </a:pPr>
            <a:r>
              <a:rPr lang="en-US" altLang="zh-CN" sz="1300" dirty="0">
                <a:latin typeface="华文楷体" panose="02010600040101010101" pitchFamily="2" charset="-122"/>
                <a:ea typeface="华文楷体" panose="02010600040101010101" pitchFamily="2" charset="-122"/>
              </a:rPr>
              <a:t>2017</a:t>
            </a:r>
            <a:r>
              <a:rPr lang="zh-CN" altLang="en-US" sz="1300" dirty="0">
                <a:latin typeface="华文楷体" panose="02010600040101010101" pitchFamily="2" charset="-122"/>
                <a:ea typeface="华文楷体" panose="02010600040101010101" pitchFamily="2" charset="-122"/>
              </a:rPr>
              <a:t>年</a:t>
            </a:r>
            <a:r>
              <a:rPr lang="en-US" altLang="zh-CN" sz="1300" dirty="0">
                <a:latin typeface="华文楷体" panose="02010600040101010101" pitchFamily="2" charset="-122"/>
                <a:ea typeface="华文楷体" panose="02010600040101010101" pitchFamily="2" charset="-122"/>
              </a:rPr>
              <a:t>10000</a:t>
            </a:r>
            <a:r>
              <a:rPr lang="zh-CN" altLang="en-US" sz="1300" dirty="0">
                <a:latin typeface="华文楷体" panose="02010600040101010101" pitchFamily="2" charset="-122"/>
                <a:ea typeface="华文楷体" panose="02010600040101010101" pitchFamily="2" charset="-122"/>
              </a:rPr>
              <a:t>吨维生素</a:t>
            </a:r>
            <a:r>
              <a:rPr lang="en-US" altLang="zh-CN" sz="1300" dirty="0">
                <a:latin typeface="华文楷体" panose="02010600040101010101" pitchFamily="2" charset="-122"/>
                <a:ea typeface="华文楷体" panose="02010600040101010101" pitchFamily="2" charset="-122"/>
              </a:rPr>
              <a:t>E</a:t>
            </a:r>
            <a:r>
              <a:rPr lang="zh-CN" altLang="en-US" sz="1300" dirty="0">
                <a:latin typeface="华文楷体" panose="02010600040101010101" pitchFamily="2" charset="-122"/>
                <a:ea typeface="华文楷体" panose="02010600040101010101" pitchFamily="2" charset="-122"/>
              </a:rPr>
              <a:t>投产</a:t>
            </a:r>
            <a:endParaRPr lang="en-US" altLang="zh-CN" sz="1300" dirty="0">
              <a:latin typeface="华文楷体" panose="02010600040101010101" pitchFamily="2" charset="-122"/>
              <a:ea typeface="华文楷体" panose="02010600040101010101" pitchFamily="2" charset="-122"/>
            </a:endParaRPr>
          </a:p>
          <a:p>
            <a:pPr algn="l">
              <a:lnSpc>
                <a:spcPts val="2000"/>
              </a:lnSpc>
              <a:defRPr/>
            </a:pPr>
            <a:r>
              <a:rPr lang="en-US" altLang="zh-CN" sz="1300" dirty="0">
                <a:latin typeface="华文楷体" panose="02010600040101010101" pitchFamily="2" charset="-122"/>
                <a:ea typeface="华文楷体" panose="02010600040101010101" pitchFamily="2" charset="-122"/>
              </a:rPr>
              <a:t>2017</a:t>
            </a:r>
            <a:r>
              <a:rPr lang="zh-CN" altLang="en-US" sz="1300" dirty="0">
                <a:latin typeface="华文楷体" panose="02010600040101010101" pitchFamily="2" charset="-122"/>
                <a:ea typeface="华文楷体" panose="02010600040101010101" pitchFamily="2" charset="-122"/>
              </a:rPr>
              <a:t>年赤峰新基地全面启动</a:t>
            </a:r>
            <a:endParaRPr lang="en-US" altLang="zh-CN" sz="1300" dirty="0">
              <a:latin typeface="华文楷体" panose="02010600040101010101" pitchFamily="2" charset="-122"/>
              <a:ea typeface="华文楷体" panose="02010600040101010101" pitchFamily="2" charset="-122"/>
            </a:endParaRPr>
          </a:p>
          <a:p>
            <a:pPr>
              <a:lnSpc>
                <a:spcPts val="2000"/>
              </a:lnSpc>
              <a:defRPr/>
            </a:pPr>
            <a:r>
              <a:rPr lang="en-US" altLang="zh-CN" sz="1300" dirty="0">
                <a:latin typeface="华文楷体" panose="02010600040101010101" pitchFamily="2" charset="-122"/>
                <a:ea typeface="华文楷体" panose="02010600040101010101" pitchFamily="2" charset="-122"/>
              </a:rPr>
              <a:t>2017</a:t>
            </a:r>
            <a:r>
              <a:rPr lang="zh-CN" altLang="en-US" sz="1300" dirty="0">
                <a:latin typeface="华文楷体" panose="02010600040101010101" pitchFamily="2" charset="-122"/>
                <a:ea typeface="华文楷体" panose="02010600040101010101" pitchFamily="2" charset="-122"/>
              </a:rPr>
              <a:t>年中国医药工业企业</a:t>
            </a:r>
            <a:r>
              <a:rPr lang="en-US" altLang="zh-CN" sz="1300" dirty="0">
                <a:latin typeface="华文楷体" panose="02010600040101010101" pitchFamily="2" charset="-122"/>
                <a:ea typeface="华文楷体" panose="02010600040101010101" pitchFamily="2" charset="-122"/>
              </a:rPr>
              <a:t>63</a:t>
            </a:r>
            <a:r>
              <a:rPr lang="zh-CN" altLang="en-US" sz="1300" dirty="0">
                <a:latin typeface="华文楷体" panose="02010600040101010101" pitchFamily="2" charset="-122"/>
                <a:ea typeface="华文楷体" panose="02010600040101010101" pitchFamily="2" charset="-122"/>
              </a:rPr>
              <a:t>位</a:t>
            </a:r>
          </a:p>
          <a:p>
            <a:pPr>
              <a:lnSpc>
                <a:spcPts val="2000"/>
              </a:lnSpc>
              <a:defRPr/>
            </a:pPr>
            <a:r>
              <a:rPr lang="en-US" altLang="zh-CN" sz="1300" dirty="0">
                <a:latin typeface="华文楷体" panose="02010600040101010101" pitchFamily="2" charset="-122"/>
                <a:ea typeface="华文楷体" panose="02010600040101010101" pitchFamily="2" charset="-122"/>
              </a:rPr>
              <a:t>2018</a:t>
            </a:r>
            <a:r>
              <a:rPr lang="zh-CN" altLang="en-US" sz="1300" dirty="0">
                <a:latin typeface="华文楷体" panose="02010600040101010101" pitchFamily="2" charset="-122"/>
                <a:ea typeface="华文楷体" panose="02010600040101010101" pitchFamily="2" charset="-122"/>
              </a:rPr>
              <a:t>年江苏诚康无菌线安装</a:t>
            </a:r>
            <a:endParaRPr lang="en-US" altLang="zh-CN" sz="1300" dirty="0">
              <a:latin typeface="华文楷体" panose="02010600040101010101" pitchFamily="2" charset="-122"/>
              <a:ea typeface="华文楷体" panose="02010600040101010101" pitchFamily="2" charset="-122"/>
            </a:endParaRPr>
          </a:p>
          <a:p>
            <a:pPr algn="l">
              <a:lnSpc>
                <a:spcPts val="2000"/>
              </a:lnSpc>
              <a:defRPr/>
            </a:pPr>
            <a:endParaRPr lang="en-US" altLang="zh-CN" sz="12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667560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down)">
                                      <p:cBhvr>
                                        <p:cTn id="10" dur="500"/>
                                        <p:tgtEl>
                                          <p:spTgt spid="5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1000"/>
                                        <p:tgtEl>
                                          <p:spTgt spid="57"/>
                                        </p:tgtEl>
                                      </p:cBhvr>
                                    </p:animEffect>
                                    <p:anim calcmode="lin" valueType="num">
                                      <p:cBhvr>
                                        <p:cTn id="24" dur="1000" fill="hold"/>
                                        <p:tgtEl>
                                          <p:spTgt spid="57"/>
                                        </p:tgtEl>
                                        <p:attrNameLst>
                                          <p:attrName>ppt_x</p:attrName>
                                        </p:attrNameLst>
                                      </p:cBhvr>
                                      <p:tavLst>
                                        <p:tav tm="0">
                                          <p:val>
                                            <p:strVal val="#ppt_x"/>
                                          </p:val>
                                        </p:tav>
                                        <p:tav tm="100000">
                                          <p:val>
                                            <p:strVal val="#ppt_x"/>
                                          </p:val>
                                        </p:tav>
                                      </p:tavLst>
                                    </p:anim>
                                    <p:anim calcmode="lin" valueType="num">
                                      <p:cBhvr>
                                        <p:cTn id="25" dur="1000" fill="hold"/>
                                        <p:tgtEl>
                                          <p:spTgt spid="5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1000"/>
                                        <p:tgtEl>
                                          <p:spTgt spid="60"/>
                                        </p:tgtEl>
                                      </p:cBhvr>
                                    </p:animEffect>
                                    <p:anim calcmode="lin" valueType="num">
                                      <p:cBhvr>
                                        <p:cTn id="29" dur="1000" fill="hold"/>
                                        <p:tgtEl>
                                          <p:spTgt spid="60"/>
                                        </p:tgtEl>
                                        <p:attrNameLst>
                                          <p:attrName>ppt_x</p:attrName>
                                        </p:attrNameLst>
                                      </p:cBhvr>
                                      <p:tavLst>
                                        <p:tav tm="0">
                                          <p:val>
                                            <p:strVal val="#ppt_x"/>
                                          </p:val>
                                        </p:tav>
                                        <p:tav tm="100000">
                                          <p:val>
                                            <p:strVal val="#ppt_x"/>
                                          </p:val>
                                        </p:tav>
                                      </p:tavLst>
                                    </p:anim>
                                    <p:anim calcmode="lin" valueType="num">
                                      <p:cBhvr>
                                        <p:cTn id="30" dur="1000" fill="hold"/>
                                        <p:tgtEl>
                                          <p:spTgt spid="6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1000"/>
                                        <p:tgtEl>
                                          <p:spTgt spid="100"/>
                                        </p:tgtEl>
                                      </p:cBhvr>
                                    </p:animEffect>
                                    <p:anim calcmode="lin" valueType="num">
                                      <p:cBhvr>
                                        <p:cTn id="39" dur="1000" fill="hold"/>
                                        <p:tgtEl>
                                          <p:spTgt spid="100"/>
                                        </p:tgtEl>
                                        <p:attrNameLst>
                                          <p:attrName>ppt_x</p:attrName>
                                        </p:attrNameLst>
                                      </p:cBhvr>
                                      <p:tavLst>
                                        <p:tav tm="0">
                                          <p:val>
                                            <p:strVal val="#ppt_x"/>
                                          </p:val>
                                        </p:tav>
                                        <p:tav tm="100000">
                                          <p:val>
                                            <p:strVal val="#ppt_x"/>
                                          </p:val>
                                        </p:tav>
                                      </p:tavLst>
                                    </p:anim>
                                    <p:anim calcmode="lin" valueType="num">
                                      <p:cBhvr>
                                        <p:cTn id="40" dur="1000" fill="hold"/>
                                        <p:tgtEl>
                                          <p:spTgt spid="10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1000"/>
                                        <p:tgtEl>
                                          <p:spTgt spid="101"/>
                                        </p:tgtEl>
                                      </p:cBhvr>
                                    </p:animEffect>
                                    <p:anim calcmode="lin" valueType="num">
                                      <p:cBhvr>
                                        <p:cTn id="44" dur="1000" fill="hold"/>
                                        <p:tgtEl>
                                          <p:spTgt spid="101"/>
                                        </p:tgtEl>
                                        <p:attrNameLst>
                                          <p:attrName>ppt_x</p:attrName>
                                        </p:attrNameLst>
                                      </p:cBhvr>
                                      <p:tavLst>
                                        <p:tav tm="0">
                                          <p:val>
                                            <p:strVal val="#ppt_x"/>
                                          </p:val>
                                        </p:tav>
                                        <p:tav tm="100000">
                                          <p:val>
                                            <p:strVal val="#ppt_x"/>
                                          </p:val>
                                        </p:tav>
                                      </p:tavLst>
                                    </p:anim>
                                    <p:anim calcmode="lin" valueType="num">
                                      <p:cBhvr>
                                        <p:cTn id="45" dur="1000" fill="hold"/>
                                        <p:tgtEl>
                                          <p:spTgt spid="10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anim calcmode="lin" valueType="num">
                                      <p:cBhvr>
                                        <p:cTn id="54" dur="1000" fill="hold"/>
                                        <p:tgtEl>
                                          <p:spTgt spid="84"/>
                                        </p:tgtEl>
                                        <p:attrNameLst>
                                          <p:attrName>ppt_x</p:attrName>
                                        </p:attrNameLst>
                                      </p:cBhvr>
                                      <p:tavLst>
                                        <p:tav tm="0">
                                          <p:val>
                                            <p:strVal val="#ppt_x"/>
                                          </p:val>
                                        </p:tav>
                                        <p:tav tm="100000">
                                          <p:val>
                                            <p:strVal val="#ppt_x"/>
                                          </p:val>
                                        </p:tav>
                                      </p:tavLst>
                                    </p:anim>
                                    <p:anim calcmode="lin" valueType="num">
                                      <p:cBhvr>
                                        <p:cTn id="55" dur="1000" fill="hold"/>
                                        <p:tgtEl>
                                          <p:spTgt spid="8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1000"/>
                                        <p:tgtEl>
                                          <p:spTgt spid="85"/>
                                        </p:tgtEl>
                                      </p:cBhvr>
                                    </p:animEffect>
                                    <p:anim calcmode="lin" valueType="num">
                                      <p:cBhvr>
                                        <p:cTn id="59" dur="1000" fill="hold"/>
                                        <p:tgtEl>
                                          <p:spTgt spid="85"/>
                                        </p:tgtEl>
                                        <p:attrNameLst>
                                          <p:attrName>ppt_x</p:attrName>
                                        </p:attrNameLst>
                                      </p:cBhvr>
                                      <p:tavLst>
                                        <p:tav tm="0">
                                          <p:val>
                                            <p:strVal val="#ppt_x"/>
                                          </p:val>
                                        </p:tav>
                                        <p:tav tm="100000">
                                          <p:val>
                                            <p:strVal val="#ppt_x"/>
                                          </p:val>
                                        </p:tav>
                                      </p:tavLst>
                                    </p:anim>
                                    <p:anim calcmode="lin" valueType="num">
                                      <p:cBhvr>
                                        <p:cTn id="60" dur="1000" fill="hold"/>
                                        <p:tgtEl>
                                          <p:spTgt spid="8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17"/>
                                        </p:tgtEl>
                                        <p:attrNameLst>
                                          <p:attrName>style.visibility</p:attrName>
                                        </p:attrNameLst>
                                      </p:cBhvr>
                                      <p:to>
                                        <p:strVal val="visible"/>
                                      </p:to>
                                    </p:set>
                                    <p:animEffect transition="in" filter="fade">
                                      <p:cBhvr>
                                        <p:cTn id="68" dur="1000"/>
                                        <p:tgtEl>
                                          <p:spTgt spid="117"/>
                                        </p:tgtEl>
                                      </p:cBhvr>
                                    </p:animEffect>
                                    <p:anim calcmode="lin" valueType="num">
                                      <p:cBhvr>
                                        <p:cTn id="69" dur="1000" fill="hold"/>
                                        <p:tgtEl>
                                          <p:spTgt spid="117"/>
                                        </p:tgtEl>
                                        <p:attrNameLst>
                                          <p:attrName>ppt_x</p:attrName>
                                        </p:attrNameLst>
                                      </p:cBhvr>
                                      <p:tavLst>
                                        <p:tav tm="0">
                                          <p:val>
                                            <p:strVal val="#ppt_x"/>
                                          </p:val>
                                        </p:tav>
                                        <p:tav tm="100000">
                                          <p:val>
                                            <p:strVal val="#ppt_x"/>
                                          </p:val>
                                        </p:tav>
                                      </p:tavLst>
                                    </p:anim>
                                    <p:anim calcmode="lin" valueType="num">
                                      <p:cBhvr>
                                        <p:cTn id="70" dur="1000" fill="hold"/>
                                        <p:tgtEl>
                                          <p:spTgt spid="11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fade">
                                      <p:cBhvr>
                                        <p:cTn id="73" dur="1000"/>
                                        <p:tgtEl>
                                          <p:spTgt spid="118"/>
                                        </p:tgtEl>
                                      </p:cBhvr>
                                    </p:animEffect>
                                    <p:anim calcmode="lin" valueType="num">
                                      <p:cBhvr>
                                        <p:cTn id="74" dur="1000" fill="hold"/>
                                        <p:tgtEl>
                                          <p:spTgt spid="118"/>
                                        </p:tgtEl>
                                        <p:attrNameLst>
                                          <p:attrName>ppt_x</p:attrName>
                                        </p:attrNameLst>
                                      </p:cBhvr>
                                      <p:tavLst>
                                        <p:tav tm="0">
                                          <p:val>
                                            <p:strVal val="#ppt_x"/>
                                          </p:val>
                                        </p:tav>
                                        <p:tav tm="100000">
                                          <p:val>
                                            <p:strVal val="#ppt_x"/>
                                          </p:val>
                                        </p:tav>
                                      </p:tavLst>
                                    </p:anim>
                                    <p:anim calcmode="lin" valueType="num">
                                      <p:cBhvr>
                                        <p:cTn id="75"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down)">
                                      <p:cBhvr>
                                        <p:cTn id="80" dur="500"/>
                                        <p:tgtEl>
                                          <p:spTgt spid="1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49"/>
                                        </p:tgtEl>
                                        <p:attrNameLst>
                                          <p:attrName>style.visibility</p:attrName>
                                        </p:attrNameLst>
                                      </p:cBhvr>
                                      <p:to>
                                        <p:strVal val="visible"/>
                                      </p:to>
                                    </p:set>
                                    <p:animEffect transition="in" filter="wipe(down)">
                                      <p:cBhvr>
                                        <p:cTn id="83" dur="500"/>
                                        <p:tgtEl>
                                          <p:spTgt spid="149"/>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48"/>
                                        </p:tgtEl>
                                        <p:attrNameLst>
                                          <p:attrName>style.visibility</p:attrName>
                                        </p:attrNameLst>
                                      </p:cBhvr>
                                      <p:to>
                                        <p:strVal val="visible"/>
                                      </p:to>
                                    </p:set>
                                    <p:animEffect transition="in" filter="wipe(down)">
                                      <p:cBhvr>
                                        <p:cTn id="86" dur="500"/>
                                        <p:tgtEl>
                                          <p:spTgt spid="148"/>
                                        </p:tgtEl>
                                      </p:cBhvr>
                                    </p:animEffect>
                                  </p:childTnLst>
                                </p:cTn>
                              </p:par>
                              <p:par>
                                <p:cTn id="87" presetID="22" presetClass="entr" presetSubtype="4"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500"/>
                                        <p:tgtEl>
                                          <p:spTgt spid="15"/>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55"/>
                                        </p:tgtEl>
                                        <p:attrNameLst>
                                          <p:attrName>style.visibility</p:attrName>
                                        </p:attrNameLst>
                                      </p:cBhvr>
                                      <p:to>
                                        <p:strVal val="visible"/>
                                      </p:to>
                                    </p:set>
                                    <p:animEffect transition="in" filter="wipe(down)">
                                      <p:cBhvr>
                                        <p:cTn id="92" dur="500"/>
                                        <p:tgtEl>
                                          <p:spTgt spid="1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56"/>
                                        </p:tgtEl>
                                        <p:attrNameLst>
                                          <p:attrName>style.visibility</p:attrName>
                                        </p:attrNameLst>
                                      </p:cBhvr>
                                      <p:to>
                                        <p:strVal val="visible"/>
                                      </p:to>
                                    </p:set>
                                    <p:animEffect transition="in" filter="wipe(down)">
                                      <p:cBhvr>
                                        <p:cTn id="95" dur="500"/>
                                        <p:tgtEl>
                                          <p:spTgt spid="15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down)">
                                      <p:cBhvr>
                                        <p:cTn id="100" dur="500"/>
                                        <p:tgtEl>
                                          <p:spTgt spid="19"/>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wipe(down)">
                                      <p:cBhvr>
                                        <p:cTn id="10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7" grpId="0"/>
      <p:bldP spid="60" grpId="0"/>
      <p:bldP spid="84" grpId="0"/>
      <p:bldP spid="85" grpId="0"/>
      <p:bldP spid="100" grpId="0"/>
      <p:bldP spid="101" grpId="0"/>
      <p:bldP spid="117" grpId="0"/>
      <p:bldP spid="118" grpId="0"/>
      <p:bldP spid="148" grpId="0"/>
      <p:bldP spid="149" grpId="0"/>
      <p:bldP spid="155" grpId="0"/>
      <p:bldP spid="156" grpId="0"/>
      <p:bldP spid="64" grpId="0"/>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大丰生产基地</a:t>
            </a:r>
            <a:endParaRPr lang="en-US" altLang="zh-CN" sz="3600" dirty="0">
              <a:solidFill>
                <a:srgbClr val="00AA3C"/>
              </a:solidFill>
              <a:latin typeface="黑体" pitchFamily="49" charset="-122"/>
              <a:ea typeface="黑体" pitchFamily="49" charset="-122"/>
              <a:cs typeface="Arial" pitchFamily="34" charset="0"/>
            </a:endParaRPr>
          </a:p>
        </p:txBody>
      </p:sp>
      <p:sp>
        <p:nvSpPr>
          <p:cNvPr id="3" name="Rectangle 3"/>
          <p:cNvSpPr txBox="1">
            <a:spLocks noChangeArrowheads="1"/>
          </p:cNvSpPr>
          <p:nvPr/>
        </p:nvSpPr>
        <p:spPr bwMode="auto">
          <a:xfrm>
            <a:off x="864492" y="1800251"/>
            <a:ext cx="9577065" cy="417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t" anchorCtr="0" compatLnSpc="1">
            <a:prstTxWarp prst="textNoShape">
              <a:avLst/>
            </a:prstTxWarp>
          </a:bodyPr>
          <a:lst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a:lstStyle>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厂址：江苏盐城大丰港经济开发区</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占地面积：</a:t>
            </a:r>
            <a:r>
              <a:rPr lang="en-US" altLang="zh-CN" sz="2400" dirty="0">
                <a:latin typeface="黑体" pitchFamily="49" charset="-122"/>
                <a:ea typeface="黑体" pitchFamily="49" charset="-122"/>
                <a:cs typeface="Arial" pitchFamily="34" charset="0"/>
                <a:sym typeface="Arial" pitchFamily="34" charset="0"/>
              </a:rPr>
              <a:t>523</a:t>
            </a:r>
            <a:r>
              <a:rPr lang="zh-CN" altLang="en-US" sz="2400" dirty="0">
                <a:latin typeface="黑体" pitchFamily="49" charset="-122"/>
                <a:ea typeface="黑体" pitchFamily="49" charset="-122"/>
                <a:cs typeface="Arial" pitchFamily="34" charset="0"/>
                <a:sym typeface="Arial" pitchFamily="34" charset="0"/>
              </a:rPr>
              <a:t>亩</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员工：</a:t>
            </a:r>
            <a:r>
              <a:rPr lang="en-US" altLang="zh-CN" sz="2400" dirty="0">
                <a:latin typeface="黑体" pitchFamily="49" charset="-122"/>
                <a:ea typeface="黑体" pitchFamily="49" charset="-122"/>
                <a:cs typeface="Arial" pitchFamily="34" charset="0"/>
                <a:sym typeface="Arial" pitchFamily="34" charset="0"/>
              </a:rPr>
              <a:t>400</a:t>
            </a:r>
            <a:r>
              <a:rPr lang="zh-CN" altLang="en-US" sz="2400" dirty="0">
                <a:latin typeface="黑体" pitchFamily="49" charset="-122"/>
                <a:ea typeface="黑体" pitchFamily="49" charset="-122"/>
                <a:cs typeface="Arial" pitchFamily="34" charset="0"/>
                <a:sym typeface="Arial" pitchFamily="34" charset="0"/>
              </a:rPr>
              <a:t>人</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产品：维生素、食品</a:t>
            </a:r>
            <a:r>
              <a:rPr lang="en-US" altLang="zh-CN" sz="2400" dirty="0">
                <a:latin typeface="黑体" pitchFamily="49" charset="-122"/>
                <a:ea typeface="黑体" pitchFamily="49" charset="-122"/>
                <a:cs typeface="Arial" pitchFamily="34" charset="0"/>
                <a:sym typeface="Arial" pitchFamily="34" charset="0"/>
              </a:rPr>
              <a:t>/</a:t>
            </a:r>
            <a:r>
              <a:rPr lang="zh-CN" altLang="en-US" sz="2400" dirty="0">
                <a:latin typeface="黑体" pitchFamily="49" charset="-122"/>
                <a:ea typeface="黑体" pitchFamily="49" charset="-122"/>
                <a:cs typeface="Arial" pitchFamily="34" charset="0"/>
                <a:sym typeface="Arial" pitchFamily="34" charset="0"/>
              </a:rPr>
              <a:t>饲料添加剂</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年产能：</a:t>
            </a:r>
            <a:r>
              <a:rPr lang="en-US" altLang="zh-CN" sz="2400" dirty="0">
                <a:latin typeface="黑体" pitchFamily="49" charset="-122"/>
                <a:ea typeface="黑体" pitchFamily="49" charset="-122"/>
                <a:cs typeface="Arial" pitchFamily="34" charset="0"/>
                <a:sym typeface="Arial" pitchFamily="34" charset="0"/>
              </a:rPr>
              <a:t>1080</a:t>
            </a:r>
            <a:r>
              <a:rPr lang="zh-CN" altLang="en-US" sz="2400" dirty="0">
                <a:latin typeface="黑体" pitchFamily="49" charset="-122"/>
                <a:ea typeface="黑体" pitchFamily="49" charset="-122"/>
                <a:cs typeface="Arial" pitchFamily="34" charset="0"/>
                <a:sym typeface="Arial" pitchFamily="34" charset="0"/>
              </a:rPr>
              <a:t>吨</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专注于大规模生产合成类维生素产品</a:t>
            </a:r>
            <a:endParaRPr lang="en-US" altLang="zh-CN" sz="2400" dirty="0">
              <a:latin typeface="黑体" pitchFamily="49" charset="-122"/>
              <a:ea typeface="黑体" pitchFamily="49" charset="-122"/>
              <a:cs typeface="Arial" pitchFamily="34" charset="0"/>
              <a:sym typeface="Arial" pitchFamily="34" charset="0"/>
            </a:endParaRPr>
          </a:p>
          <a:p>
            <a:pPr eaLnBrk="1" hangingPunct="1">
              <a:lnSpc>
                <a:spcPct val="150000"/>
              </a:lnSpc>
              <a:spcBef>
                <a:spcPts val="0"/>
              </a:spcBef>
              <a:spcAft>
                <a:spcPts val="0"/>
              </a:spcAft>
            </a:pPr>
            <a:r>
              <a:rPr lang="zh-CN" altLang="en-US" sz="2400" dirty="0">
                <a:latin typeface="黑体" pitchFamily="49" charset="-122"/>
                <a:ea typeface="黑体" pitchFamily="49" charset="-122"/>
                <a:cs typeface="Arial" pitchFamily="34" charset="0"/>
                <a:sym typeface="Arial" pitchFamily="34" charset="0"/>
              </a:rPr>
              <a:t>贯彻环保生产理念，采用连续反应系统和溶液自动回收系统</a:t>
            </a:r>
          </a:p>
        </p:txBody>
      </p:sp>
    </p:spTree>
    <p:extLst>
      <p:ext uri="{BB962C8B-B14F-4D97-AF65-F5344CB8AC3E}">
        <p14:creationId xmlns:p14="http://schemas.microsoft.com/office/powerpoint/2010/main" val="2963120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521780" y="478269"/>
            <a:ext cx="5959337" cy="619028"/>
          </a:xfrm>
        </p:spPr>
        <p:txBody>
          <a:bodyPr/>
          <a:lstStyle/>
          <a:p>
            <a:r>
              <a:rPr lang="zh-CN" altLang="en-US" sz="3600" kern="1200" dirty="0">
                <a:solidFill>
                  <a:srgbClr val="00AA3C"/>
                </a:solidFill>
                <a:latin typeface="黑体" pitchFamily="49" charset="-122"/>
                <a:ea typeface="黑体" pitchFamily="49" charset="-122"/>
              </a:rPr>
              <a:t>大丰基地鸟瞰图</a:t>
            </a:r>
          </a:p>
        </p:txBody>
      </p:sp>
      <p:pic>
        <p:nvPicPr>
          <p:cNvPr id="5" name="Picture 3" descr="发展远景"/>
          <p:cNvPicPr>
            <a:picLocks noChangeArrowheads="1"/>
          </p:cNvPicPr>
          <p:nvPr/>
        </p:nvPicPr>
        <p:blipFill>
          <a:blip r:embed="rId2"/>
          <a:srcRect/>
          <a:stretch>
            <a:fillRect/>
          </a:stretch>
        </p:blipFill>
        <p:spPr bwMode="auto">
          <a:xfrm>
            <a:off x="360437" y="1425664"/>
            <a:ext cx="10729192" cy="4550727"/>
          </a:xfrm>
          <a:prstGeom prst="rect">
            <a:avLst/>
          </a:prstGeom>
          <a:noFill/>
          <a:ln w="9525">
            <a:noFill/>
            <a:miter lim="800000"/>
          </a:ln>
        </p:spPr>
      </p:pic>
    </p:spTree>
    <p:extLst>
      <p:ext uri="{BB962C8B-B14F-4D97-AF65-F5344CB8AC3E}">
        <p14:creationId xmlns:p14="http://schemas.microsoft.com/office/powerpoint/2010/main" val="2335326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大丰生产基地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Picture 4" descr="C:\Documents and Settings\user\桌面\新建文件夹 (3)\大丰\照片\大丰海嘉诺1.jpg"/>
          <p:cNvPicPr>
            <a:picLocks noChangeAspect="1" noChangeArrowheads="1"/>
          </p:cNvPicPr>
          <p:nvPr/>
        </p:nvPicPr>
        <p:blipFill>
          <a:blip r:embed="rId2" cstate="print"/>
          <a:srcRect/>
          <a:stretch>
            <a:fillRect/>
          </a:stretch>
        </p:blipFill>
        <p:spPr bwMode="auto">
          <a:xfrm>
            <a:off x="432445" y="1583904"/>
            <a:ext cx="10729192" cy="4464496"/>
          </a:xfrm>
          <a:prstGeom prst="rect">
            <a:avLst/>
          </a:prstGeom>
          <a:noFill/>
          <a:ln w="9525">
            <a:noFill/>
            <a:miter lim="800000"/>
            <a:headEnd/>
            <a:tailEnd/>
          </a:ln>
        </p:spPr>
      </p:pic>
    </p:spTree>
    <p:extLst>
      <p:ext uri="{BB962C8B-B14F-4D97-AF65-F5344CB8AC3E}">
        <p14:creationId xmlns:p14="http://schemas.microsoft.com/office/powerpoint/2010/main" val="2396851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477" y="1151855"/>
            <a:ext cx="4536503" cy="234176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77" y="3816151"/>
            <a:ext cx="4536503" cy="241044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9068" y="1151855"/>
            <a:ext cx="4657397" cy="2220852"/>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1078" y="3598881"/>
            <a:ext cx="4585388" cy="2535992"/>
          </a:xfrm>
          <a:prstGeom prst="rect">
            <a:avLst/>
          </a:prstGeom>
        </p:spPr>
      </p:pic>
      <p:sp>
        <p:nvSpPr>
          <p:cNvPr id="7" name="Rectangle 2">
            <a:extLst>
              <a:ext uri="{FF2B5EF4-FFF2-40B4-BE49-F238E27FC236}">
                <a16:creationId xmlns:a16="http://schemas.microsoft.com/office/drawing/2014/main" id="{BD92440D-7EF5-4227-A80C-4E27DBBB672C}"/>
              </a:ext>
            </a:extLst>
          </p:cNvPr>
          <p:cNvSpPr txBox="1">
            <a:spLocks noChangeArrowheads="1"/>
          </p:cNvSpPr>
          <p:nvPr/>
        </p:nvSpPr>
        <p:spPr bwMode="auto">
          <a:xfrm>
            <a:off x="864493" y="378143"/>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大丰生产基地</a:t>
            </a:r>
            <a:endParaRPr lang="en-US" altLang="zh-CN" sz="3600" dirty="0">
              <a:solidFill>
                <a:srgbClr val="00AA3C"/>
              </a:solidFill>
              <a:latin typeface="黑体" pitchFamily="49" charset="-122"/>
              <a:ea typeface="黑体" pitchFamily="49" charset="-122"/>
              <a:cs typeface="Arial" pitchFamily="34" charset="0"/>
            </a:endParaRPr>
          </a:p>
        </p:txBody>
      </p:sp>
    </p:spTree>
    <p:extLst>
      <p:ext uri="{BB962C8B-B14F-4D97-AF65-F5344CB8AC3E}">
        <p14:creationId xmlns:p14="http://schemas.microsoft.com/office/powerpoint/2010/main" val="1090554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大丰生产基地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Picture 2" descr="C:\Documents and Settings\user\桌面\新建文件夹 (3)\大丰\照片\大丰海嘉诺2.jpg"/>
          <p:cNvPicPr>
            <a:picLocks noChangeAspect="1" noChangeArrowheads="1"/>
          </p:cNvPicPr>
          <p:nvPr/>
        </p:nvPicPr>
        <p:blipFill>
          <a:blip r:embed="rId2" cstate="print"/>
          <a:srcRect/>
          <a:stretch>
            <a:fillRect/>
          </a:stretch>
        </p:blipFill>
        <p:spPr bwMode="auto">
          <a:xfrm>
            <a:off x="360437" y="1511896"/>
            <a:ext cx="10657184" cy="4608511"/>
          </a:xfrm>
          <a:prstGeom prst="rect">
            <a:avLst/>
          </a:prstGeom>
          <a:noFill/>
          <a:ln w="9525">
            <a:noFill/>
            <a:miter lim="800000"/>
            <a:headEnd/>
            <a:tailEnd/>
          </a:ln>
        </p:spPr>
      </p:pic>
    </p:spTree>
    <p:extLst>
      <p:ext uri="{BB962C8B-B14F-4D97-AF65-F5344CB8AC3E}">
        <p14:creationId xmlns:p14="http://schemas.microsoft.com/office/powerpoint/2010/main" val="2963120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大丰生产基地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图片 2"/>
          <p:cNvPicPr>
            <a:picLocks noChangeAspect="1"/>
          </p:cNvPicPr>
          <p:nvPr/>
        </p:nvPicPr>
        <p:blipFill>
          <a:blip r:embed="rId2"/>
          <a:stretch>
            <a:fillRect/>
          </a:stretch>
        </p:blipFill>
        <p:spPr>
          <a:xfrm>
            <a:off x="288429" y="1511896"/>
            <a:ext cx="10801200" cy="4608511"/>
          </a:xfrm>
          <a:prstGeom prst="rect">
            <a:avLst/>
          </a:prstGeom>
        </p:spPr>
      </p:pic>
    </p:spTree>
    <p:extLst>
      <p:ext uri="{BB962C8B-B14F-4D97-AF65-F5344CB8AC3E}">
        <p14:creationId xmlns:p14="http://schemas.microsoft.com/office/powerpoint/2010/main" val="854651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大丰生产基地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Picture 3" descr="SL370164"/>
          <p:cNvPicPr>
            <a:picLocks noChangeAspect="1" noChangeArrowheads="1"/>
          </p:cNvPicPr>
          <p:nvPr/>
        </p:nvPicPr>
        <p:blipFill>
          <a:blip r:embed="rId2" cstate="print"/>
          <a:srcRect t="19637" b="6029"/>
          <a:stretch>
            <a:fillRect/>
          </a:stretch>
        </p:blipFill>
        <p:spPr bwMode="auto">
          <a:xfrm>
            <a:off x="360436" y="1511895"/>
            <a:ext cx="10801201" cy="4464496"/>
          </a:xfrm>
          <a:prstGeom prst="rect">
            <a:avLst/>
          </a:prstGeom>
          <a:noFill/>
          <a:ln w="127000">
            <a:noFill/>
            <a:miter lim="800000"/>
            <a:headEnd/>
            <a:tailEnd/>
          </a:ln>
        </p:spPr>
      </p:pic>
    </p:spTree>
    <p:extLst>
      <p:ext uri="{BB962C8B-B14F-4D97-AF65-F5344CB8AC3E}">
        <p14:creationId xmlns:p14="http://schemas.microsoft.com/office/powerpoint/2010/main" val="854651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大丰生产基地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Picture 3" descr="SL370126"/>
          <p:cNvPicPr>
            <a:picLocks noChangeAspect="1" noChangeArrowheads="1"/>
          </p:cNvPicPr>
          <p:nvPr/>
        </p:nvPicPr>
        <p:blipFill>
          <a:blip r:embed="rId2" cstate="print"/>
          <a:srcRect t="24213" b="984"/>
          <a:stretch>
            <a:fillRect/>
          </a:stretch>
        </p:blipFill>
        <p:spPr bwMode="auto">
          <a:xfrm>
            <a:off x="432446" y="1439887"/>
            <a:ext cx="10657184" cy="4752528"/>
          </a:xfrm>
          <a:prstGeom prst="rect">
            <a:avLst/>
          </a:prstGeom>
          <a:noFill/>
          <a:ln w="127000">
            <a:noFill/>
            <a:miter lim="800000"/>
            <a:headEnd/>
            <a:tailEnd/>
          </a:ln>
        </p:spPr>
      </p:pic>
    </p:spTree>
    <p:extLst>
      <p:ext uri="{BB962C8B-B14F-4D97-AF65-F5344CB8AC3E}">
        <p14:creationId xmlns:p14="http://schemas.microsoft.com/office/powerpoint/2010/main" val="854651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大丰生产基地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Picture 2" descr="C:\Documents and Settings\user\桌面\IMG_7593.jpg"/>
          <p:cNvPicPr>
            <a:picLocks noChangeAspect="1" noChangeArrowheads="1"/>
          </p:cNvPicPr>
          <p:nvPr/>
        </p:nvPicPr>
        <p:blipFill>
          <a:blip r:embed="rId2" cstate="print"/>
          <a:srcRect/>
          <a:stretch>
            <a:fillRect/>
          </a:stretch>
        </p:blipFill>
        <p:spPr bwMode="auto">
          <a:xfrm>
            <a:off x="360437" y="1511895"/>
            <a:ext cx="10801200" cy="4608512"/>
          </a:xfrm>
          <a:prstGeom prst="rect">
            <a:avLst/>
          </a:prstGeom>
          <a:noFill/>
          <a:ln w="9525">
            <a:noFill/>
            <a:miter lim="800000"/>
            <a:headEnd/>
            <a:tailEnd/>
          </a:ln>
        </p:spPr>
      </p:pic>
    </p:spTree>
    <p:extLst>
      <p:ext uri="{BB962C8B-B14F-4D97-AF65-F5344CB8AC3E}">
        <p14:creationId xmlns:p14="http://schemas.microsoft.com/office/powerpoint/2010/main" val="854651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4"/>
          <p:cNvSpPr>
            <a:spLocks noChangeAspect="1"/>
          </p:cNvSpPr>
          <p:nvPr/>
        </p:nvSpPr>
        <p:spPr bwMode="auto">
          <a:xfrm>
            <a:off x="2088629" y="2518914"/>
            <a:ext cx="7272808" cy="1008109"/>
          </a:xfrm>
          <a:custGeom>
            <a:avLst/>
            <a:gdLst>
              <a:gd name="T0" fmla="*/ 525749 w 10082212"/>
              <a:gd name="T1" fmla="*/ 0 h 2878138"/>
              <a:gd name="T2" fmla="*/ 10082212 w 10082212"/>
              <a:gd name="T3" fmla="*/ 0 h 2878138"/>
              <a:gd name="T4" fmla="*/ 10082212 w 10082212"/>
              <a:gd name="T5" fmla="*/ 0 h 2878138"/>
              <a:gd name="T6" fmla="*/ 10082212 w 10082212"/>
              <a:gd name="T7" fmla="*/ 2352389 h 2878138"/>
              <a:gd name="T8" fmla="*/ 9556463 w 10082212"/>
              <a:gd name="T9" fmla="*/ 2878138 h 2878138"/>
              <a:gd name="T10" fmla="*/ 0 w 10082212"/>
              <a:gd name="T11" fmla="*/ 2878138 h 2878138"/>
              <a:gd name="T12" fmla="*/ 0 w 10082212"/>
              <a:gd name="T13" fmla="*/ 2878138 h 2878138"/>
              <a:gd name="T14" fmla="*/ 0 w 10082212"/>
              <a:gd name="T15" fmla="*/ 525749 h 2878138"/>
              <a:gd name="T16" fmla="*/ 525749 w 10082212"/>
              <a:gd name="T17" fmla="*/ 0 h 2878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82212" h="2878138">
                <a:moveTo>
                  <a:pt x="525749" y="0"/>
                </a:moveTo>
                <a:lnTo>
                  <a:pt x="10082212" y="0"/>
                </a:lnTo>
                <a:lnTo>
                  <a:pt x="10082212" y="2352389"/>
                </a:lnTo>
                <a:cubicBezTo>
                  <a:pt x="10082212" y="2642752"/>
                  <a:pt x="9846826" y="2878138"/>
                  <a:pt x="9556463" y="2878138"/>
                </a:cubicBezTo>
                <a:lnTo>
                  <a:pt x="0" y="2878138"/>
                </a:lnTo>
                <a:lnTo>
                  <a:pt x="0" y="525749"/>
                </a:lnTo>
                <a:cubicBezTo>
                  <a:pt x="0" y="235386"/>
                  <a:pt x="235386" y="0"/>
                  <a:pt x="525749" y="0"/>
                </a:cubicBezTo>
                <a:close/>
              </a:path>
            </a:pathLst>
          </a:custGeom>
          <a:gradFill rotWithShape="1">
            <a:gsLst>
              <a:gs pos="0">
                <a:srgbClr val="00AA3C"/>
              </a:gs>
              <a:gs pos="30000">
                <a:srgbClr val="00AA3C"/>
              </a:gs>
              <a:gs pos="100000">
                <a:srgbClr val="8CC31E"/>
              </a:gs>
            </a:gsLst>
            <a:lin ang="0"/>
          </a:gradFill>
          <a:ln w="9525" cap="flat" cmpd="sng" algn="ctr">
            <a:noFill/>
            <a:prstDash val="solid"/>
            <a:round/>
            <a:headEnd/>
            <a:tailEnd/>
          </a:ln>
        </p:spPr>
        <p:txBody>
          <a:bodyPr lIns="91435" tIns="45718" rIns="91435" bIns="45718" anchor="ctr"/>
          <a:lstStyle/>
          <a:p>
            <a:pPr algn="ctr"/>
            <a:r>
              <a:rPr lang="zh-CN" altLang="en-US" sz="3600" dirty="0">
                <a:solidFill>
                  <a:schemeClr val="bg1"/>
                </a:solidFill>
                <a:latin typeface="黑体" pitchFamily="49" charset="-122"/>
                <a:ea typeface="黑体" pitchFamily="49" charset="-122"/>
              </a:rPr>
              <a:t>如皋市宏新医药原料有限公司</a:t>
            </a:r>
            <a:endParaRPr lang="en-US" sz="3600" dirty="0">
              <a:solidFill>
                <a:schemeClr val="bg1"/>
              </a:solidFill>
              <a:latin typeface="黑体" pitchFamily="49" charset="-122"/>
              <a:ea typeface="黑体" pitchFamily="49" charset="-122"/>
            </a:endParaRPr>
          </a:p>
        </p:txBody>
      </p:sp>
    </p:spTree>
    <p:extLst>
      <p:ext uri="{BB962C8B-B14F-4D97-AF65-F5344CB8AC3E}">
        <p14:creationId xmlns:p14="http://schemas.microsoft.com/office/powerpoint/2010/main" val="3286459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0111" y="458280"/>
            <a:ext cx="3487231" cy="679450"/>
          </a:xfrm>
        </p:spPr>
        <p:txBody>
          <a:bodyPr/>
          <a:lstStyle/>
          <a:p>
            <a:r>
              <a:rPr lang="zh-CN" altLang="en-US" sz="3600" dirty="0">
                <a:latin typeface="黑体" pitchFamily="49" charset="-122"/>
                <a:ea typeface="黑体" pitchFamily="49" charset="-122"/>
              </a:rPr>
              <a:t>研发体系</a:t>
            </a:r>
          </a:p>
        </p:txBody>
      </p:sp>
      <p:sp>
        <p:nvSpPr>
          <p:cNvPr id="25" name="矩形 24"/>
          <p:cNvSpPr/>
          <p:nvPr/>
        </p:nvSpPr>
        <p:spPr>
          <a:xfrm>
            <a:off x="1980331" y="1260022"/>
            <a:ext cx="1800337" cy="1049904"/>
          </a:xfrm>
          <a:prstGeom prst="rect">
            <a:avLst/>
          </a:prstGeom>
        </p:spPr>
        <p:txBody>
          <a:bodyPr wrap="square" lIns="115191" tIns="57595" rIns="115191" bIns="57595">
            <a:spAutoFit/>
          </a:bodyPr>
          <a:lstStyle/>
          <a:p>
            <a:pPr>
              <a:spcAft>
                <a:spcPts val="756"/>
              </a:spcAft>
              <a:buClr>
                <a:schemeClr val="accent2"/>
              </a:buClr>
            </a:pPr>
            <a:r>
              <a:rPr lang="en-US" altLang="zh-CN" b="1" dirty="0">
                <a:latin typeface="微软雅黑" panose="020B0503020204020204" pitchFamily="34" charset="-122"/>
              </a:rPr>
              <a:t>400</a:t>
            </a:r>
          </a:p>
          <a:p>
            <a:pPr>
              <a:buClr>
                <a:schemeClr val="accent2"/>
              </a:buClr>
            </a:pPr>
            <a:r>
              <a:rPr lang="zh-CN" altLang="en-US" sz="1500" dirty="0">
                <a:latin typeface="微软雅黑" panose="020B0503020204020204" pitchFamily="34" charset="-122"/>
              </a:rPr>
              <a:t>拥有</a:t>
            </a:r>
            <a:r>
              <a:rPr lang="en-US" altLang="zh-CN" sz="1500" dirty="0">
                <a:latin typeface="微软雅黑" panose="020B0503020204020204" pitchFamily="34" charset="-122"/>
              </a:rPr>
              <a:t>400</a:t>
            </a:r>
            <a:r>
              <a:rPr lang="zh-CN" altLang="en-US" sz="1500" dirty="0">
                <a:latin typeface="微软雅黑" panose="020B0503020204020204" pitchFamily="34" charset="-122"/>
              </a:rPr>
              <a:t>余位科学家和专业技术人员</a:t>
            </a:r>
            <a:endParaRPr lang="en-US" altLang="zh-CN" sz="1500" dirty="0">
              <a:latin typeface="微软雅黑" panose="020B0503020204020204" pitchFamily="34" charset="-122"/>
            </a:endParaRPr>
          </a:p>
        </p:txBody>
      </p:sp>
      <p:sp>
        <p:nvSpPr>
          <p:cNvPr id="32" name="矩形 31"/>
          <p:cNvSpPr/>
          <p:nvPr/>
        </p:nvSpPr>
        <p:spPr>
          <a:xfrm>
            <a:off x="3870684" y="1194742"/>
            <a:ext cx="2160404" cy="1511569"/>
          </a:xfrm>
          <a:prstGeom prst="rect">
            <a:avLst/>
          </a:prstGeom>
        </p:spPr>
        <p:txBody>
          <a:bodyPr wrap="square" lIns="115191" tIns="57595" rIns="115191" bIns="57595">
            <a:spAutoFit/>
          </a:bodyPr>
          <a:lstStyle/>
          <a:p>
            <a:pPr>
              <a:spcAft>
                <a:spcPts val="756"/>
              </a:spcAft>
              <a:buClr>
                <a:schemeClr val="accent2"/>
              </a:buClr>
            </a:pPr>
            <a:r>
              <a:rPr lang="en-US" altLang="zh-CN" b="1" dirty="0">
                <a:latin typeface="微软雅黑" panose="020B0503020204020204" pitchFamily="34" charset="-122"/>
              </a:rPr>
              <a:t>260</a:t>
            </a:r>
          </a:p>
          <a:p>
            <a:pPr algn="l">
              <a:buClr>
                <a:schemeClr val="accent2"/>
              </a:buClr>
            </a:pPr>
            <a:r>
              <a:rPr lang="zh-CN" altLang="en-US" sz="1500" dirty="0">
                <a:latin typeface="微软雅黑" panose="020B0503020204020204" pitchFamily="34" charset="-122"/>
              </a:rPr>
              <a:t>申请专利</a:t>
            </a:r>
            <a:r>
              <a:rPr lang="en-US" altLang="zh-CN" sz="1500" dirty="0">
                <a:latin typeface="微软雅黑" panose="020B0503020204020204" pitchFamily="34" charset="-122"/>
              </a:rPr>
              <a:t>260</a:t>
            </a:r>
            <a:r>
              <a:rPr lang="zh-CN" altLang="en-US" sz="1500" dirty="0">
                <a:latin typeface="微软雅黑" panose="020B0503020204020204" pitchFamily="34" charset="-122"/>
              </a:rPr>
              <a:t>件</a:t>
            </a:r>
            <a:endParaRPr lang="en-US" altLang="zh-CN" sz="1500" dirty="0">
              <a:latin typeface="微软雅黑" panose="020B0503020204020204" pitchFamily="34" charset="-122"/>
            </a:endParaRPr>
          </a:p>
          <a:p>
            <a:pPr algn="l">
              <a:buClr>
                <a:schemeClr val="accent2"/>
              </a:buClr>
            </a:pPr>
            <a:r>
              <a:rPr lang="zh-CN" altLang="en-US" sz="1500" dirty="0">
                <a:latin typeface="微软雅黑" panose="020B0503020204020204" pitchFamily="34" charset="-122"/>
              </a:rPr>
              <a:t>已授权国内专利</a:t>
            </a:r>
            <a:r>
              <a:rPr lang="en-US" altLang="zh-CN" sz="1500" dirty="0">
                <a:latin typeface="微软雅黑" panose="020B0503020204020204" pitchFamily="34" charset="-122"/>
              </a:rPr>
              <a:t>71</a:t>
            </a:r>
            <a:r>
              <a:rPr lang="zh-CN" altLang="en-US" sz="1500" dirty="0">
                <a:latin typeface="微软雅黑" panose="020B0503020204020204" pitchFamily="34" charset="-122"/>
              </a:rPr>
              <a:t>件</a:t>
            </a:r>
            <a:endParaRPr lang="en-US" altLang="zh-CN" sz="1500" dirty="0">
              <a:latin typeface="微软雅黑" panose="020B0503020204020204" pitchFamily="34" charset="-122"/>
            </a:endParaRPr>
          </a:p>
          <a:p>
            <a:pPr algn="l">
              <a:buClr>
                <a:schemeClr val="accent2"/>
              </a:buClr>
            </a:pPr>
            <a:r>
              <a:rPr lang="zh-CN" altLang="en-US" sz="1500" dirty="0">
                <a:latin typeface="微软雅黑" panose="020B0503020204020204" pitchFamily="34" charset="-122"/>
              </a:rPr>
              <a:t>已授权国际专利</a:t>
            </a:r>
            <a:r>
              <a:rPr lang="en-US" altLang="zh-CN" sz="1500" dirty="0">
                <a:latin typeface="微软雅黑" panose="020B0503020204020204" pitchFamily="34" charset="-122"/>
              </a:rPr>
              <a:t>8</a:t>
            </a:r>
            <a:r>
              <a:rPr lang="zh-CN" altLang="en-US" sz="1500" dirty="0">
                <a:latin typeface="微软雅黑" panose="020B0503020204020204" pitchFamily="34" charset="-122"/>
              </a:rPr>
              <a:t>件</a:t>
            </a:r>
            <a:endParaRPr lang="en-US" altLang="zh-CN" sz="1500" dirty="0">
              <a:latin typeface="微软雅黑" panose="020B0503020204020204" pitchFamily="34" charset="-122"/>
            </a:endParaRPr>
          </a:p>
          <a:p>
            <a:pPr algn="l">
              <a:buClr>
                <a:schemeClr val="accent2"/>
              </a:buClr>
            </a:pPr>
            <a:r>
              <a:rPr lang="zh-CN" altLang="en-US" sz="1500" dirty="0">
                <a:latin typeface="微软雅黑" panose="020B0503020204020204" pitchFamily="34" charset="-122"/>
              </a:rPr>
              <a:t>多项国家、省部级项目</a:t>
            </a:r>
          </a:p>
        </p:txBody>
      </p:sp>
      <p:sp>
        <p:nvSpPr>
          <p:cNvPr id="33" name="矩形 32"/>
          <p:cNvSpPr/>
          <p:nvPr/>
        </p:nvSpPr>
        <p:spPr>
          <a:xfrm>
            <a:off x="630111" y="1260021"/>
            <a:ext cx="1260235" cy="1152496"/>
          </a:xfrm>
          <a:prstGeom prst="rect">
            <a:avLst/>
          </a:prstGeom>
        </p:spPr>
        <p:txBody>
          <a:bodyPr wrap="square" lIns="115191" tIns="57595" rIns="115191" bIns="57595">
            <a:spAutoFit/>
          </a:bodyPr>
          <a:lstStyle/>
          <a:p>
            <a:pPr>
              <a:spcAft>
                <a:spcPts val="756"/>
              </a:spcAft>
              <a:buClr>
                <a:schemeClr val="accent2"/>
              </a:buClr>
            </a:pPr>
            <a:r>
              <a:rPr lang="en-US" altLang="zh-CN" b="1" dirty="0">
                <a:latin typeface="微软雅黑" panose="020B0503020204020204" pitchFamily="34" charset="-122"/>
              </a:rPr>
              <a:t>30000</a:t>
            </a:r>
          </a:p>
          <a:p>
            <a:pPr>
              <a:spcAft>
                <a:spcPts val="756"/>
              </a:spcAft>
              <a:buClr>
                <a:schemeClr val="accent2"/>
              </a:buClr>
            </a:pPr>
            <a:r>
              <a:rPr lang="zh-CN" altLang="en-US" sz="1500" dirty="0">
                <a:latin typeface="微软雅黑" panose="020B0503020204020204" pitchFamily="34" charset="-122"/>
              </a:rPr>
              <a:t>实验室面积</a:t>
            </a:r>
            <a:endParaRPr lang="en-US" altLang="zh-CN" sz="1500" dirty="0">
              <a:latin typeface="微软雅黑" panose="020B0503020204020204" pitchFamily="34" charset="-122"/>
            </a:endParaRPr>
          </a:p>
          <a:p>
            <a:pPr>
              <a:spcAft>
                <a:spcPts val="756"/>
              </a:spcAft>
              <a:buClr>
                <a:schemeClr val="accent2"/>
              </a:buClr>
            </a:pPr>
            <a:r>
              <a:rPr lang="en-US" altLang="zh-CN" sz="1500" dirty="0">
                <a:latin typeface="微软雅黑" panose="020B0503020204020204" pitchFamily="34" charset="-122"/>
              </a:rPr>
              <a:t>30000m</a:t>
            </a:r>
            <a:r>
              <a:rPr lang="en-US" altLang="zh-CN" sz="1500" baseline="30000" dirty="0">
                <a:latin typeface="微软雅黑" panose="020B0503020204020204" pitchFamily="34" charset="-122"/>
              </a:rPr>
              <a:t>2</a:t>
            </a:r>
            <a:endParaRPr lang="zh-CN" altLang="en-US" sz="1500" baseline="30000" dirty="0">
              <a:latin typeface="微软雅黑" panose="020B0503020204020204" pitchFamily="34" charset="-122"/>
            </a:endParaRPr>
          </a:p>
        </p:txBody>
      </p:sp>
      <p:sp>
        <p:nvSpPr>
          <p:cNvPr id="34" name="矩形 33"/>
          <p:cNvSpPr/>
          <p:nvPr/>
        </p:nvSpPr>
        <p:spPr>
          <a:xfrm>
            <a:off x="6121105" y="1194742"/>
            <a:ext cx="2156574" cy="1511569"/>
          </a:xfrm>
          <a:prstGeom prst="rect">
            <a:avLst/>
          </a:prstGeom>
        </p:spPr>
        <p:txBody>
          <a:bodyPr wrap="square" lIns="115191" tIns="57595" rIns="115191" bIns="57595">
            <a:spAutoFit/>
          </a:bodyPr>
          <a:lstStyle/>
          <a:p>
            <a:pPr>
              <a:spcAft>
                <a:spcPts val="756"/>
              </a:spcAft>
              <a:buClr>
                <a:schemeClr val="accent2"/>
              </a:buClr>
            </a:pPr>
            <a:r>
              <a:rPr lang="en-US" altLang="zh-CN" b="1" dirty="0">
                <a:latin typeface="微软雅黑" panose="020B0503020204020204" pitchFamily="34" charset="-122"/>
              </a:rPr>
              <a:t>6</a:t>
            </a:r>
          </a:p>
          <a:p>
            <a:pPr algn="l">
              <a:buClr>
                <a:schemeClr val="accent2"/>
              </a:buClr>
            </a:pPr>
            <a:r>
              <a:rPr lang="zh-CN" altLang="en-US" sz="1500" dirty="0">
                <a:latin typeface="微软雅黑" pitchFamily="34" charset="-122"/>
              </a:rPr>
              <a:t>六项专业化技术平台</a:t>
            </a:r>
            <a:endParaRPr lang="en-US" altLang="zh-CN" sz="1500" dirty="0">
              <a:latin typeface="微软雅黑" pitchFamily="34" charset="-122"/>
            </a:endParaRPr>
          </a:p>
          <a:p>
            <a:pPr algn="l">
              <a:buClr>
                <a:schemeClr val="accent2"/>
              </a:buClr>
            </a:pPr>
            <a:r>
              <a:rPr lang="zh-CN" altLang="en-US" sz="1500" dirty="0">
                <a:latin typeface="微软雅黑" pitchFamily="34" charset="-122"/>
              </a:rPr>
              <a:t>合成技术、结晶技术、微生物发酵、生物技术、制剂技术、分析技术</a:t>
            </a:r>
          </a:p>
        </p:txBody>
      </p:sp>
      <p:sp>
        <p:nvSpPr>
          <p:cNvPr id="35" name="矩形 34"/>
          <p:cNvSpPr/>
          <p:nvPr/>
        </p:nvSpPr>
        <p:spPr>
          <a:xfrm>
            <a:off x="8371527" y="1170021"/>
            <a:ext cx="2610488" cy="1511569"/>
          </a:xfrm>
          <a:prstGeom prst="rect">
            <a:avLst/>
          </a:prstGeom>
        </p:spPr>
        <p:txBody>
          <a:bodyPr wrap="square" lIns="115191" tIns="57595" rIns="115191" bIns="57595">
            <a:spAutoFit/>
          </a:bodyPr>
          <a:lstStyle/>
          <a:p>
            <a:pPr>
              <a:spcAft>
                <a:spcPts val="756"/>
              </a:spcAft>
              <a:buClr>
                <a:schemeClr val="accent2"/>
              </a:buClr>
            </a:pPr>
            <a:r>
              <a:rPr lang="en-US" altLang="zh-CN" b="1" dirty="0">
                <a:latin typeface="微软雅黑" panose="020B0503020204020204" pitchFamily="34" charset="-122"/>
              </a:rPr>
              <a:t>5</a:t>
            </a:r>
          </a:p>
          <a:p>
            <a:pPr algn="l">
              <a:buClr>
                <a:schemeClr val="accent2"/>
              </a:buClr>
            </a:pPr>
            <a:r>
              <a:rPr lang="zh-CN" altLang="en-US" sz="1500" dirty="0">
                <a:latin typeface="微软雅黑" panose="020B0503020204020204" pitchFamily="34" charset="-122"/>
              </a:rPr>
              <a:t>五处工程技术中心</a:t>
            </a:r>
            <a:endParaRPr lang="en-US" altLang="zh-CN" sz="1500" dirty="0">
              <a:latin typeface="微软雅黑" panose="020B0503020204020204" pitchFamily="34" charset="-122"/>
            </a:endParaRPr>
          </a:p>
          <a:p>
            <a:pPr algn="l">
              <a:buClr>
                <a:schemeClr val="accent2"/>
              </a:buClr>
            </a:pPr>
            <a:r>
              <a:rPr lang="zh-CN" altLang="en-US" sz="1500" dirty="0">
                <a:latin typeface="微软雅黑" pitchFamily="34" charset="-122"/>
              </a:rPr>
              <a:t>国家级企业技术中心一处、省级企业技术中心一处，省级工程技术研究中心三处</a:t>
            </a:r>
            <a:endParaRPr lang="en-US" altLang="zh-CN" sz="1500" dirty="0">
              <a:latin typeface="微软雅黑" panose="020B0503020204020204" pitchFamily="34" charset="-122"/>
            </a:endParaRPr>
          </a:p>
        </p:txBody>
      </p:sp>
      <p:sp>
        <p:nvSpPr>
          <p:cNvPr id="36" name="内容占位符 2"/>
          <p:cNvSpPr txBox="1">
            <a:spLocks/>
          </p:cNvSpPr>
          <p:nvPr/>
        </p:nvSpPr>
        <p:spPr>
          <a:xfrm>
            <a:off x="585852" y="3024063"/>
            <a:ext cx="10603534" cy="2880098"/>
          </a:xfrm>
          <a:prstGeom prst="rect">
            <a:avLst/>
          </a:prstGeom>
        </p:spPr>
        <p:txBody>
          <a:bodyPr lIns="54416" tIns="27208" rIns="54416" bIns="27208"/>
          <a:lstStyle>
            <a:lvl1pPr marL="579438" indent="-579438" algn="l" defTabSz="1543050" rtl="0" eaLnBrk="0" fontAlgn="base" hangingPunct="0">
              <a:lnSpc>
                <a:spcPct val="120000"/>
              </a:lnSpc>
              <a:spcBef>
                <a:spcPct val="20000"/>
              </a:spcBef>
              <a:spcAft>
                <a:spcPct val="20000"/>
              </a:spcAft>
              <a:buChar char="•"/>
              <a:defRPr sz="3600">
                <a:solidFill>
                  <a:schemeClr val="tx1"/>
                </a:solidFill>
                <a:latin typeface="+mn-lt"/>
                <a:ea typeface="+mn-ea"/>
                <a:cs typeface="+mn-cs"/>
              </a:defRPr>
            </a:lvl1pPr>
            <a:lvl2pPr marL="1254125" indent="-482600" algn="l" defTabSz="1543050" rtl="0" eaLnBrk="0" fontAlgn="base" hangingPunct="0">
              <a:spcBef>
                <a:spcPct val="20000"/>
              </a:spcBef>
              <a:spcAft>
                <a:spcPct val="20000"/>
              </a:spcAft>
              <a:buChar char="–"/>
              <a:defRPr sz="3200">
                <a:solidFill>
                  <a:schemeClr val="tx1"/>
                </a:solidFill>
                <a:latin typeface="+mn-lt"/>
                <a:ea typeface="+mn-ea"/>
              </a:defRPr>
            </a:lvl2pPr>
            <a:lvl3pPr marL="1928813" indent="-385763" algn="l" defTabSz="1543050" rtl="0" eaLnBrk="0" fontAlgn="base" hangingPunct="0">
              <a:spcBef>
                <a:spcPct val="20000"/>
              </a:spcBef>
              <a:spcAft>
                <a:spcPct val="0"/>
              </a:spcAft>
              <a:buChar char="•"/>
              <a:defRPr sz="2800">
                <a:solidFill>
                  <a:schemeClr val="tx1"/>
                </a:solidFill>
                <a:latin typeface="+mn-lt"/>
                <a:ea typeface="+mn-ea"/>
              </a:defRPr>
            </a:lvl3pPr>
            <a:lvl4pPr marL="2700338" indent="-385763" algn="l" defTabSz="1543050" rtl="0" eaLnBrk="0" fontAlgn="base" hangingPunct="0">
              <a:spcBef>
                <a:spcPct val="20000"/>
              </a:spcBef>
              <a:spcAft>
                <a:spcPct val="0"/>
              </a:spcAft>
              <a:buChar char="–"/>
              <a:defRPr sz="2400">
                <a:solidFill>
                  <a:schemeClr val="tx1"/>
                </a:solidFill>
                <a:latin typeface="+mn-lt"/>
                <a:ea typeface="+mn-ea"/>
              </a:defRPr>
            </a:lvl4pPr>
            <a:lvl5pPr marL="3471863" indent="-385763" algn="l" defTabSz="1543050" rtl="0" eaLnBrk="0" fontAlgn="base" hangingPunct="0">
              <a:spcBef>
                <a:spcPct val="20000"/>
              </a:spcBef>
              <a:spcAft>
                <a:spcPct val="0"/>
              </a:spcAft>
              <a:buChar char="»"/>
              <a:defRPr sz="2000">
                <a:solidFill>
                  <a:schemeClr val="tx1"/>
                </a:solidFill>
                <a:latin typeface="+mn-lt"/>
                <a:ea typeface="+mn-ea"/>
              </a:defRPr>
            </a:lvl5pPr>
            <a:lvl6pPr marL="3929063" indent="-385763" algn="l" defTabSz="1543050" rtl="0" eaLnBrk="0" fontAlgn="base" hangingPunct="0">
              <a:spcBef>
                <a:spcPct val="20000"/>
              </a:spcBef>
              <a:spcAft>
                <a:spcPct val="0"/>
              </a:spcAft>
              <a:buChar char="»"/>
              <a:defRPr sz="2000">
                <a:solidFill>
                  <a:schemeClr val="tx1"/>
                </a:solidFill>
                <a:latin typeface="+mn-lt"/>
                <a:ea typeface="+mn-ea"/>
              </a:defRPr>
            </a:lvl6pPr>
            <a:lvl7pPr marL="4386263" indent="-385763" algn="l" defTabSz="1543050" rtl="0" eaLnBrk="0" fontAlgn="base" hangingPunct="0">
              <a:spcBef>
                <a:spcPct val="20000"/>
              </a:spcBef>
              <a:spcAft>
                <a:spcPct val="0"/>
              </a:spcAft>
              <a:buChar char="»"/>
              <a:defRPr sz="2000">
                <a:solidFill>
                  <a:schemeClr val="tx1"/>
                </a:solidFill>
                <a:latin typeface="+mn-lt"/>
                <a:ea typeface="+mn-ea"/>
              </a:defRPr>
            </a:lvl7pPr>
            <a:lvl8pPr marL="4843463" indent="-385763" algn="l" defTabSz="1543050" rtl="0" eaLnBrk="0" fontAlgn="base" hangingPunct="0">
              <a:spcBef>
                <a:spcPct val="20000"/>
              </a:spcBef>
              <a:spcAft>
                <a:spcPct val="0"/>
              </a:spcAft>
              <a:buChar char="»"/>
              <a:defRPr sz="2000">
                <a:solidFill>
                  <a:schemeClr val="tx1"/>
                </a:solidFill>
                <a:latin typeface="+mn-lt"/>
                <a:ea typeface="+mn-ea"/>
              </a:defRPr>
            </a:lvl8pPr>
            <a:lvl9pPr marL="5300663" indent="-385763" algn="l" defTabSz="1543050" rtl="0" eaLnBrk="0" fontAlgn="base" hangingPunct="0">
              <a:spcBef>
                <a:spcPct val="20000"/>
              </a:spcBef>
              <a:spcAft>
                <a:spcPct val="0"/>
              </a:spcAft>
              <a:buChar char="»"/>
              <a:defRPr sz="2000">
                <a:solidFill>
                  <a:schemeClr val="tx1"/>
                </a:solidFill>
                <a:latin typeface="+mn-lt"/>
                <a:ea typeface="+mn-ea"/>
              </a:defRPr>
            </a:lvl9pPr>
          </a:lstStyle>
          <a:p>
            <a:pPr>
              <a:lnSpc>
                <a:spcPct val="100000"/>
              </a:lnSpc>
              <a:buFont typeface="Wingdings" pitchFamily="2" charset="2"/>
              <a:buChar char="l"/>
            </a:pPr>
            <a:r>
              <a:rPr lang="zh-CN" altLang="en-US" sz="1800" dirty="0">
                <a:latin typeface="黑体" pitchFamily="49" charset="-122"/>
                <a:ea typeface="黑体" pitchFamily="49" charset="-122"/>
              </a:rPr>
              <a:t>化学合成：合成路线开发、晶型 、粉体技术研究、工艺放大研究 、连续反应技术</a:t>
            </a:r>
            <a:endParaRPr lang="en-US" altLang="zh-CN" sz="1800" dirty="0">
              <a:latin typeface="黑体" pitchFamily="49" charset="-122"/>
              <a:ea typeface="黑体" pitchFamily="49" charset="-122"/>
            </a:endParaRPr>
          </a:p>
          <a:p>
            <a:pPr>
              <a:lnSpc>
                <a:spcPct val="100000"/>
              </a:lnSpc>
              <a:buFont typeface="Wingdings" pitchFamily="2" charset="2"/>
              <a:buChar char="l"/>
            </a:pPr>
            <a:r>
              <a:rPr lang="zh-CN" altLang="en-US" sz="1800" dirty="0">
                <a:latin typeface="黑体" pitchFamily="49" charset="-122"/>
                <a:ea typeface="黑体" pitchFamily="49" charset="-122"/>
              </a:rPr>
              <a:t>药物制剂：口服固体制剂 </a:t>
            </a:r>
            <a:r>
              <a:rPr lang="en-US" altLang="zh-CN" sz="1800" dirty="0">
                <a:latin typeface="黑体" pitchFamily="49" charset="-122"/>
                <a:ea typeface="黑体" pitchFamily="49" charset="-122"/>
              </a:rPr>
              <a:t>( </a:t>
            </a:r>
            <a:r>
              <a:rPr lang="zh-CN" altLang="en-US" sz="1800" dirty="0">
                <a:latin typeface="黑体" pitchFamily="49" charset="-122"/>
                <a:ea typeface="黑体" pitchFamily="49" charset="-122"/>
              </a:rPr>
              <a:t>缓控释技术</a:t>
            </a:r>
            <a:r>
              <a:rPr lang="en-US" altLang="zh-CN" sz="1800" dirty="0">
                <a:latin typeface="黑体" pitchFamily="49" charset="-122"/>
                <a:ea typeface="黑体" pitchFamily="49" charset="-122"/>
              </a:rPr>
              <a:t>)</a:t>
            </a:r>
            <a:r>
              <a:rPr lang="zh-CN" altLang="en-US" sz="1800" dirty="0">
                <a:latin typeface="黑体" pitchFamily="49" charset="-122"/>
                <a:ea typeface="黑体" pitchFamily="49" charset="-122"/>
              </a:rPr>
              <a:t>、外用制剂、小容量、大容量注射液、冻干制剂及预充针</a:t>
            </a:r>
            <a:endParaRPr lang="en-US" altLang="zh-CN" sz="1800" dirty="0">
              <a:latin typeface="黑体" pitchFamily="49" charset="-122"/>
              <a:ea typeface="黑体" pitchFamily="49" charset="-122"/>
            </a:endParaRPr>
          </a:p>
          <a:p>
            <a:pPr>
              <a:lnSpc>
                <a:spcPct val="100000"/>
              </a:lnSpc>
              <a:buFont typeface="Wingdings" pitchFamily="2" charset="2"/>
              <a:buChar char="l"/>
            </a:pPr>
            <a:r>
              <a:rPr lang="zh-CN" altLang="en-US" sz="1800" dirty="0">
                <a:latin typeface="黑体" pitchFamily="49" charset="-122"/>
                <a:ea typeface="黑体" pitchFamily="49" charset="-122"/>
              </a:rPr>
              <a:t>生物技术：从细胞库构建、细胞库筛选、细胞培养、纯化到工艺开发、放大，以及质量研究等全方位的生物工程药物开发能力</a:t>
            </a:r>
            <a:endParaRPr lang="en-US" altLang="zh-CN" sz="1800" dirty="0">
              <a:latin typeface="黑体" pitchFamily="49" charset="-122"/>
              <a:ea typeface="黑体" pitchFamily="49" charset="-122"/>
            </a:endParaRPr>
          </a:p>
          <a:p>
            <a:pPr>
              <a:lnSpc>
                <a:spcPct val="100000"/>
              </a:lnSpc>
              <a:buFont typeface="Wingdings" pitchFamily="2" charset="2"/>
              <a:buChar char="l"/>
            </a:pPr>
            <a:r>
              <a:rPr lang="zh-CN" altLang="en-US" sz="1800" dirty="0">
                <a:latin typeface="黑体" pitchFamily="49" charset="-122"/>
                <a:ea typeface="黑体" pitchFamily="49" charset="-122"/>
              </a:rPr>
              <a:t>发酵技术：利用菌种改良和重组</a:t>
            </a:r>
            <a:r>
              <a:rPr lang="en-US" altLang="zh-CN" sz="1800" dirty="0">
                <a:latin typeface="黑体" pitchFamily="49" charset="-122"/>
                <a:ea typeface="黑体" pitchFamily="49" charset="-122"/>
              </a:rPr>
              <a:t>DNA</a:t>
            </a:r>
            <a:r>
              <a:rPr lang="zh-CN" altLang="en-US" sz="1800" dirty="0">
                <a:latin typeface="黑体" pitchFamily="49" charset="-122"/>
                <a:ea typeface="黑体" pitchFamily="49" charset="-122"/>
              </a:rPr>
              <a:t>技术进行微生物菌种的开发、发酵工艺开发、提取工艺开发</a:t>
            </a:r>
            <a:endParaRPr lang="en-US" altLang="zh-CN" sz="1800" dirty="0">
              <a:latin typeface="黑体" pitchFamily="49" charset="-122"/>
              <a:ea typeface="黑体" pitchFamily="49" charset="-122"/>
            </a:endParaRPr>
          </a:p>
          <a:p>
            <a:pPr>
              <a:lnSpc>
                <a:spcPct val="100000"/>
              </a:lnSpc>
              <a:buFont typeface="Wingdings" pitchFamily="2" charset="2"/>
              <a:buChar char="l"/>
            </a:pPr>
            <a:r>
              <a:rPr lang="zh-CN" altLang="en-US" sz="1800" dirty="0">
                <a:latin typeface="黑体" pitchFamily="49" charset="-122"/>
                <a:ea typeface="黑体" pitchFamily="49" charset="-122"/>
              </a:rPr>
              <a:t>结晶技术：通过稳定晶型或新晶型增强创新能力和提升产品质量</a:t>
            </a:r>
            <a:endParaRPr lang="en-US" altLang="zh-CN" sz="1800" dirty="0">
              <a:latin typeface="黑体" pitchFamily="49" charset="-122"/>
              <a:ea typeface="黑体" pitchFamily="49" charset="-122"/>
            </a:endParaRPr>
          </a:p>
          <a:p>
            <a:pPr>
              <a:lnSpc>
                <a:spcPct val="100000"/>
              </a:lnSpc>
              <a:buFont typeface="Wingdings" pitchFamily="2" charset="2"/>
              <a:buChar char="l"/>
            </a:pPr>
            <a:r>
              <a:rPr lang="zh-CN" altLang="en-US" sz="1800" dirty="0">
                <a:latin typeface="黑体" pitchFamily="49" charset="-122"/>
                <a:ea typeface="黑体" pitchFamily="49" charset="-122"/>
              </a:rPr>
              <a:t>分析检测：小分子和生物制剂的分析方法开发、杂质研究、方法验证</a:t>
            </a:r>
          </a:p>
        </p:txBody>
      </p:sp>
    </p:spTree>
    <p:extLst>
      <p:ext uri="{BB962C8B-B14F-4D97-AF65-F5344CB8AC3E}">
        <p14:creationId xmlns:p14="http://schemas.microsoft.com/office/powerpoint/2010/main" val="2124902173"/>
      </p:ext>
    </p:extLst>
  </p:cSld>
  <p:clrMapOvr>
    <a:masterClrMapping/>
  </p:clrMapOvr>
  <p:transition spd="med" advClick="0" advTm="6000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32"/>
                                        </p:tgtEl>
                                        <p:attrNameLst>
                                          <p:attrName>style.visibility</p:attrName>
                                        </p:attrNameLst>
                                      </p:cBhvr>
                                      <p:to>
                                        <p:strVal val="visible"/>
                                      </p:to>
                                    </p:set>
                                    <p:animEffect transition="in" filter="box(in)">
                                      <p:cBhvr>
                                        <p:cTn id="15" dur="500"/>
                                        <p:tgtEl>
                                          <p:spTgt spid="32"/>
                                        </p:tgtEl>
                                      </p:cBhvr>
                                    </p:animEffect>
                                  </p:childTnLst>
                                </p:cTn>
                              </p:par>
                            </p:childTnLst>
                          </p:cTn>
                        </p:par>
                        <p:par>
                          <p:cTn id="16" fill="hold">
                            <p:stCondLst>
                              <p:cond delay="3500"/>
                            </p:stCondLst>
                            <p:childTnLst>
                              <p:par>
                                <p:cTn id="17" presetID="8" presetClass="entr" presetSubtype="16" fill="hold" grpId="0" nodeType="afterEffect">
                                  <p:stCondLst>
                                    <p:cond delay="1000"/>
                                  </p:stCondLst>
                                  <p:childTnLst>
                                    <p:set>
                                      <p:cBhvr>
                                        <p:cTn id="18" dur="1" fill="hold">
                                          <p:stCondLst>
                                            <p:cond delay="0"/>
                                          </p:stCondLst>
                                        </p:cTn>
                                        <p:tgtEl>
                                          <p:spTgt spid="34"/>
                                        </p:tgtEl>
                                        <p:attrNameLst>
                                          <p:attrName>style.visibility</p:attrName>
                                        </p:attrNameLst>
                                      </p:cBhvr>
                                      <p:to>
                                        <p:strVal val="visible"/>
                                      </p:to>
                                    </p:set>
                                    <p:animEffect transition="in" filter="diamond(in)">
                                      <p:cBhvr>
                                        <p:cTn id="19" dur="2000"/>
                                        <p:tgtEl>
                                          <p:spTgt spid="34"/>
                                        </p:tgtEl>
                                      </p:cBhvr>
                                    </p:animEffect>
                                  </p:childTnLst>
                                </p:cTn>
                              </p:par>
                            </p:childTnLst>
                          </p:cTn>
                        </p:par>
                        <p:par>
                          <p:cTn id="20" fill="hold">
                            <p:stCondLst>
                              <p:cond delay="6500"/>
                            </p:stCondLst>
                            <p:childTnLst>
                              <p:par>
                                <p:cTn id="21" presetID="5" presetClass="entr" presetSubtype="10" fill="hold" grpId="0" nodeType="afterEffect">
                                  <p:stCondLst>
                                    <p:cond delay="1000"/>
                                  </p:stCondLst>
                                  <p:childTnLst>
                                    <p:set>
                                      <p:cBhvr>
                                        <p:cTn id="22" dur="1" fill="hold">
                                          <p:stCondLst>
                                            <p:cond delay="0"/>
                                          </p:stCondLst>
                                        </p:cTn>
                                        <p:tgtEl>
                                          <p:spTgt spid="35"/>
                                        </p:tgtEl>
                                        <p:attrNameLst>
                                          <p:attrName>style.visibility</p:attrName>
                                        </p:attrNameLst>
                                      </p:cBhvr>
                                      <p:to>
                                        <p:strVal val="visible"/>
                                      </p:to>
                                    </p:set>
                                    <p:animEffect transition="in" filter="checkerboard(across)">
                                      <p:cBhvr>
                                        <p:cTn id="23" dur="500"/>
                                        <p:tgtEl>
                                          <p:spTgt spid="35"/>
                                        </p:tgtEl>
                                      </p:cBhvr>
                                    </p:animEffect>
                                  </p:childTnLst>
                                </p:cTn>
                              </p:par>
                            </p:childTnLst>
                          </p:cTn>
                        </p:par>
                        <p:par>
                          <p:cTn id="24" fill="hold">
                            <p:stCondLst>
                              <p:cond delay="8000"/>
                            </p:stCondLst>
                            <p:childTnLst>
                              <p:par>
                                <p:cTn id="25" presetID="16" presetClass="entr" presetSubtype="26" fill="hold" grpId="0" nodeType="afterEffect">
                                  <p:stCondLst>
                                    <p:cond delay="1000"/>
                                  </p:stCondLst>
                                  <p:childTnLst>
                                    <p:set>
                                      <p:cBhvr>
                                        <p:cTn id="26" dur="1" fill="hold">
                                          <p:stCondLst>
                                            <p:cond delay="0"/>
                                          </p:stCondLst>
                                        </p:cTn>
                                        <p:tgtEl>
                                          <p:spTgt spid="36">
                                            <p:txEl>
                                              <p:pRg st="0" end="0"/>
                                            </p:txEl>
                                          </p:spTgt>
                                        </p:tgtEl>
                                        <p:attrNameLst>
                                          <p:attrName>style.visibility</p:attrName>
                                        </p:attrNameLst>
                                      </p:cBhvr>
                                      <p:to>
                                        <p:strVal val="visible"/>
                                      </p:to>
                                    </p:set>
                                    <p:animEffect transition="in" filter="barn(inHorizontal)">
                                      <p:cBhvr>
                                        <p:cTn id="27" dur="500"/>
                                        <p:tgtEl>
                                          <p:spTgt spid="3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36">
                                            <p:txEl>
                                              <p:pRg st="1" end="1"/>
                                            </p:txEl>
                                          </p:spTgt>
                                        </p:tgtEl>
                                        <p:attrNameLst>
                                          <p:attrName>style.visibility</p:attrName>
                                        </p:attrNameLst>
                                      </p:cBhvr>
                                      <p:to>
                                        <p:strVal val="visible"/>
                                      </p:to>
                                    </p:set>
                                    <p:animEffect transition="in" filter="barn(inHorizontal)">
                                      <p:cBhvr>
                                        <p:cTn id="32" dur="500"/>
                                        <p:tgtEl>
                                          <p:spTgt spid="3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36">
                                            <p:txEl>
                                              <p:pRg st="2" end="2"/>
                                            </p:txEl>
                                          </p:spTgt>
                                        </p:tgtEl>
                                        <p:attrNameLst>
                                          <p:attrName>style.visibility</p:attrName>
                                        </p:attrNameLst>
                                      </p:cBhvr>
                                      <p:to>
                                        <p:strVal val="visible"/>
                                      </p:to>
                                    </p:set>
                                    <p:animEffect transition="in" filter="barn(inHorizontal)">
                                      <p:cBhvr>
                                        <p:cTn id="37" dur="500"/>
                                        <p:tgtEl>
                                          <p:spTgt spid="3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36">
                                            <p:txEl>
                                              <p:pRg st="3" end="3"/>
                                            </p:txEl>
                                          </p:spTgt>
                                        </p:tgtEl>
                                        <p:attrNameLst>
                                          <p:attrName>style.visibility</p:attrName>
                                        </p:attrNameLst>
                                      </p:cBhvr>
                                      <p:to>
                                        <p:strVal val="visible"/>
                                      </p:to>
                                    </p:set>
                                    <p:animEffect transition="in" filter="barn(inHorizontal)">
                                      <p:cBhvr>
                                        <p:cTn id="42" dur="500"/>
                                        <p:tgtEl>
                                          <p:spTgt spid="3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barn(in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barn(inHorizontal)">
                                      <p:cBhvr>
                                        <p:cTn id="52" dur="500"/>
                                        <p:tgtEl>
                                          <p:spTgt spid="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3" grpId="0"/>
      <p:bldP spid="34" grpId="0"/>
      <p:bldP spid="35" grpId="0"/>
      <p:bldP spid="3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如皋生产基地</a:t>
            </a:r>
            <a:endParaRPr lang="en-US" altLang="zh-CN" sz="3600" dirty="0">
              <a:solidFill>
                <a:srgbClr val="00AA3C"/>
              </a:solidFill>
              <a:latin typeface="黑体" pitchFamily="49" charset="-122"/>
              <a:ea typeface="黑体" pitchFamily="49" charset="-122"/>
              <a:cs typeface="Arial" pitchFamily="34" charset="0"/>
            </a:endParaRPr>
          </a:p>
        </p:txBody>
      </p:sp>
      <p:sp>
        <p:nvSpPr>
          <p:cNvPr id="3" name="Rectangle 3"/>
          <p:cNvSpPr txBox="1">
            <a:spLocks noChangeArrowheads="1"/>
          </p:cNvSpPr>
          <p:nvPr/>
        </p:nvSpPr>
        <p:spPr bwMode="auto">
          <a:xfrm>
            <a:off x="864493" y="1800227"/>
            <a:ext cx="7488428" cy="295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t" anchorCtr="0" compatLnSpc="1">
            <a:prstTxWarp prst="textNoShape">
              <a:avLst/>
            </a:prstTxWarp>
          </a:bodyPr>
          <a:lst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a:lstStyle>
          <a:p>
            <a:pPr eaLnBrk="1" hangingPunct="1"/>
            <a:r>
              <a:rPr lang="zh-CN" altLang="en-US" sz="2400" dirty="0">
                <a:latin typeface="黑体" pitchFamily="49" charset="-122"/>
                <a:ea typeface="黑体" pitchFamily="49" charset="-122"/>
                <a:cs typeface="Arial" pitchFamily="34" charset="0"/>
                <a:sym typeface="Arial" pitchFamily="34" charset="0"/>
              </a:rPr>
              <a:t>厂址：</a:t>
            </a:r>
            <a:r>
              <a:rPr lang="zh-CN" altLang="zh-CN" sz="2400" dirty="0">
                <a:latin typeface="黑体" pitchFamily="49" charset="-122"/>
                <a:ea typeface="黑体" pitchFamily="49" charset="-122"/>
              </a:rPr>
              <a:t>江苏省如皋市长江镇粤江路</a:t>
            </a:r>
            <a:endParaRPr lang="en-US" altLang="zh-CN" sz="2400" dirty="0">
              <a:latin typeface="黑体" pitchFamily="49" charset="-122"/>
              <a:ea typeface="黑体" pitchFamily="49" charset="-122"/>
            </a:endParaRPr>
          </a:p>
          <a:p>
            <a:pPr eaLnBrk="1" hangingPunct="1"/>
            <a:r>
              <a:rPr lang="zh-CN" altLang="en-US" sz="2400" dirty="0">
                <a:latin typeface="黑体" pitchFamily="49" charset="-122"/>
                <a:ea typeface="黑体" pitchFamily="49" charset="-122"/>
                <a:cs typeface="Arial" pitchFamily="34" charset="0"/>
                <a:sym typeface="Arial" pitchFamily="34" charset="0"/>
              </a:rPr>
              <a:t>占地面积：</a:t>
            </a:r>
            <a:r>
              <a:rPr lang="en-US" altLang="zh-CN" sz="2400" dirty="0">
                <a:latin typeface="黑体" pitchFamily="49" charset="-122"/>
                <a:ea typeface="黑体" pitchFamily="49" charset="-122"/>
                <a:cs typeface="Arial" pitchFamily="34" charset="0"/>
                <a:sym typeface="Arial" pitchFamily="34" charset="0"/>
              </a:rPr>
              <a:t>32000</a:t>
            </a:r>
            <a:r>
              <a:rPr lang="zh-CN" altLang="en-US" sz="2400" dirty="0">
                <a:latin typeface="黑体" pitchFamily="49" charset="-122"/>
                <a:ea typeface="黑体" pitchFamily="49" charset="-122"/>
                <a:cs typeface="Arial" pitchFamily="34" charset="0"/>
                <a:sym typeface="Arial" pitchFamily="34" charset="0"/>
              </a:rPr>
              <a:t>平方米</a:t>
            </a:r>
            <a:endParaRPr lang="en-US" altLang="zh-CN" sz="2400" dirty="0">
              <a:latin typeface="黑体" pitchFamily="49" charset="-122"/>
              <a:ea typeface="黑体" pitchFamily="49" charset="-122"/>
              <a:cs typeface="Arial" pitchFamily="34" charset="0"/>
              <a:sym typeface="Arial" pitchFamily="34" charset="0"/>
            </a:endParaRPr>
          </a:p>
          <a:p>
            <a:pPr eaLnBrk="1" hangingPunct="1"/>
            <a:r>
              <a:rPr lang="zh-CN" altLang="en-US" sz="2400" dirty="0">
                <a:latin typeface="黑体" pitchFamily="49" charset="-122"/>
                <a:ea typeface="黑体" pitchFamily="49" charset="-122"/>
                <a:cs typeface="Arial" pitchFamily="34" charset="0"/>
                <a:sym typeface="Arial" pitchFamily="34" charset="0"/>
              </a:rPr>
              <a:t>员工：</a:t>
            </a:r>
            <a:r>
              <a:rPr lang="en-US" altLang="zh-CN" sz="2400" dirty="0">
                <a:latin typeface="黑体" pitchFamily="49" charset="-122"/>
                <a:ea typeface="黑体" pitchFamily="49" charset="-122"/>
                <a:cs typeface="Arial" pitchFamily="34" charset="0"/>
                <a:sym typeface="Arial" pitchFamily="34" charset="0"/>
              </a:rPr>
              <a:t>180</a:t>
            </a:r>
            <a:r>
              <a:rPr lang="zh-CN" altLang="en-US" sz="2400" dirty="0">
                <a:latin typeface="黑体" pitchFamily="49" charset="-122"/>
                <a:ea typeface="黑体" pitchFamily="49" charset="-122"/>
                <a:cs typeface="Arial" pitchFamily="34" charset="0"/>
                <a:sym typeface="Arial" pitchFamily="34" charset="0"/>
              </a:rPr>
              <a:t>人</a:t>
            </a:r>
            <a:endParaRPr lang="en-US" altLang="zh-CN" sz="2400" dirty="0">
              <a:latin typeface="黑体" pitchFamily="49" charset="-122"/>
              <a:ea typeface="黑体" pitchFamily="49" charset="-122"/>
              <a:cs typeface="Arial" pitchFamily="34" charset="0"/>
              <a:sym typeface="Arial" pitchFamily="34" charset="0"/>
            </a:endParaRPr>
          </a:p>
          <a:p>
            <a:pPr eaLnBrk="1" hangingPunct="1"/>
            <a:r>
              <a:rPr lang="zh-CN" altLang="en-US" sz="2400" dirty="0">
                <a:latin typeface="黑体" pitchFamily="49" charset="-122"/>
                <a:ea typeface="黑体" pitchFamily="49" charset="-122"/>
                <a:cs typeface="Arial" pitchFamily="34" charset="0"/>
                <a:sym typeface="Arial" pitchFamily="34" charset="0"/>
              </a:rPr>
              <a:t>产品：维生素</a:t>
            </a:r>
            <a:r>
              <a:rPr lang="en-US" altLang="zh-CN" sz="2400" dirty="0">
                <a:latin typeface="黑体" pitchFamily="49" charset="-122"/>
                <a:ea typeface="黑体" pitchFamily="49" charset="-122"/>
                <a:cs typeface="Arial" pitchFamily="34" charset="0"/>
                <a:sym typeface="Arial" pitchFamily="34" charset="0"/>
              </a:rPr>
              <a:t>B6</a:t>
            </a:r>
          </a:p>
          <a:p>
            <a:pPr eaLnBrk="1" hangingPunct="1"/>
            <a:r>
              <a:rPr lang="zh-CN" altLang="en-US" sz="2400" dirty="0">
                <a:latin typeface="黑体" pitchFamily="49" charset="-122"/>
                <a:ea typeface="黑体" pitchFamily="49" charset="-122"/>
                <a:cs typeface="Arial" pitchFamily="34" charset="0"/>
                <a:sym typeface="Arial" pitchFamily="34" charset="0"/>
              </a:rPr>
              <a:t>年产能：</a:t>
            </a:r>
            <a:r>
              <a:rPr lang="en-US" altLang="zh-CN" sz="2400" dirty="0">
                <a:latin typeface="黑体" pitchFamily="49" charset="-122"/>
                <a:ea typeface="黑体" pitchFamily="49" charset="-122"/>
                <a:cs typeface="Arial" pitchFamily="34" charset="0"/>
                <a:sym typeface="Arial" pitchFamily="34" charset="0"/>
              </a:rPr>
              <a:t>1000</a:t>
            </a:r>
            <a:r>
              <a:rPr lang="zh-CN" altLang="en-US" sz="2400" dirty="0">
                <a:latin typeface="黑体" pitchFamily="49" charset="-122"/>
                <a:ea typeface="黑体" pitchFamily="49" charset="-122"/>
                <a:cs typeface="Arial" pitchFamily="34" charset="0"/>
                <a:sym typeface="Arial" pitchFamily="34" charset="0"/>
              </a:rPr>
              <a:t>吨</a:t>
            </a:r>
            <a:endParaRPr lang="en-US" altLang="zh-CN" sz="2400" dirty="0">
              <a:latin typeface="黑体" pitchFamily="49" charset="-122"/>
              <a:ea typeface="黑体" pitchFamily="49" charset="-122"/>
              <a:cs typeface="Arial" pitchFamily="34" charset="0"/>
              <a:sym typeface="Arial" pitchFamily="34" charset="0"/>
            </a:endParaRPr>
          </a:p>
        </p:txBody>
      </p:sp>
    </p:spTree>
    <p:extLst>
      <p:ext uri="{BB962C8B-B14F-4D97-AF65-F5344CB8AC3E}">
        <p14:creationId xmlns:p14="http://schemas.microsoft.com/office/powerpoint/2010/main" val="229616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如皋生产基地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36" y="1511896"/>
            <a:ext cx="10873209"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6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如皋生产基地</a:t>
            </a:r>
            <a:endParaRPr lang="en-US" altLang="zh-CN" sz="3600" dirty="0">
              <a:solidFill>
                <a:srgbClr val="00AA3C"/>
              </a:solidFill>
              <a:latin typeface="黑体" pitchFamily="49" charset="-122"/>
              <a:ea typeface="黑体" pitchFamily="49" charset="-122"/>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37" y="1439887"/>
            <a:ext cx="1080120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6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3168352"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校招岗位需求</a:t>
            </a:r>
            <a:endParaRPr lang="en-US" altLang="zh-CN" sz="3600" dirty="0">
              <a:solidFill>
                <a:srgbClr val="00AA3C"/>
              </a:solidFill>
              <a:latin typeface="黑体" pitchFamily="49" charset="-122"/>
              <a:ea typeface="黑体" pitchFamily="49" charset="-122"/>
              <a:cs typeface="Arial" pitchFamily="34" charset="0"/>
            </a:endParaRPr>
          </a:p>
        </p:txBody>
      </p:sp>
      <p:sp>
        <p:nvSpPr>
          <p:cNvPr id="3" name="文本框 2">
            <a:extLst>
              <a:ext uri="{FF2B5EF4-FFF2-40B4-BE49-F238E27FC236}">
                <a16:creationId xmlns:a16="http://schemas.microsoft.com/office/drawing/2014/main" id="{48DB26CC-7B80-48B7-B422-1556A75CB3EF}"/>
              </a:ext>
            </a:extLst>
          </p:cNvPr>
          <p:cNvSpPr txBox="1"/>
          <p:nvPr/>
        </p:nvSpPr>
        <p:spPr>
          <a:xfrm>
            <a:off x="720477" y="1351984"/>
            <a:ext cx="10369152" cy="4524315"/>
          </a:xfrm>
          <a:prstGeom prst="rect">
            <a:avLst/>
          </a:prstGeom>
          <a:noFill/>
        </p:spPr>
        <p:txBody>
          <a:bodyPr wrap="square" rtlCol="0">
            <a:spAutoFit/>
          </a:bodyPr>
          <a:lstStyle/>
          <a:p>
            <a:pPr>
              <a:lnSpc>
                <a:spcPct val="250000"/>
              </a:lnSpc>
            </a:pPr>
            <a:r>
              <a:rPr lang="en-US" altLang="zh-CN" sz="3200" dirty="0"/>
              <a:t>1</a:t>
            </a:r>
            <a:r>
              <a:rPr lang="zh-CN" altLang="en-US" sz="3200" dirty="0"/>
              <a:t>、产品分析员，</a:t>
            </a:r>
            <a:r>
              <a:rPr lang="en-US" altLang="zh-CN" sz="3200" dirty="0"/>
              <a:t>5-8</a:t>
            </a:r>
            <a:r>
              <a:rPr lang="zh-CN" altLang="en-US" sz="3200" dirty="0"/>
              <a:t>人，</a:t>
            </a:r>
            <a:r>
              <a:rPr lang="en-US" altLang="zh-CN" sz="3200" dirty="0"/>
              <a:t>4500-5500</a:t>
            </a:r>
            <a:r>
              <a:rPr lang="zh-CN" altLang="en-US" sz="3200" dirty="0"/>
              <a:t>元，分析专业；</a:t>
            </a:r>
            <a:endParaRPr lang="en-US" altLang="zh-CN" sz="3200" dirty="0"/>
          </a:p>
          <a:p>
            <a:pPr>
              <a:lnSpc>
                <a:spcPct val="250000"/>
              </a:lnSpc>
            </a:pPr>
            <a:r>
              <a:rPr lang="en-US" altLang="zh-CN" sz="3200" dirty="0"/>
              <a:t>2</a:t>
            </a:r>
            <a:r>
              <a:rPr lang="zh-CN" altLang="en-US" sz="3200" dirty="0"/>
              <a:t>、研  发 人 员，</a:t>
            </a:r>
            <a:r>
              <a:rPr lang="en-US" altLang="zh-CN" sz="3200" dirty="0"/>
              <a:t>2-3</a:t>
            </a:r>
            <a:r>
              <a:rPr lang="zh-CN" altLang="en-US" sz="3200" dirty="0"/>
              <a:t>人，</a:t>
            </a:r>
            <a:r>
              <a:rPr lang="en-US" altLang="zh-CN" sz="3200" dirty="0"/>
              <a:t>4500-5500</a:t>
            </a:r>
            <a:r>
              <a:rPr lang="zh-CN" altLang="en-US" sz="3200" dirty="0"/>
              <a:t>元，化工相关专业；</a:t>
            </a:r>
            <a:endParaRPr lang="en-US" altLang="zh-CN" sz="3200" dirty="0"/>
          </a:p>
          <a:p>
            <a:pPr>
              <a:lnSpc>
                <a:spcPct val="250000"/>
              </a:lnSpc>
            </a:pPr>
            <a:r>
              <a:rPr lang="en-US" altLang="zh-CN" sz="3200" dirty="0"/>
              <a:t>3</a:t>
            </a:r>
            <a:r>
              <a:rPr lang="zh-CN" altLang="en-US" sz="3200" dirty="0"/>
              <a:t>、储备管人员，</a:t>
            </a:r>
            <a:r>
              <a:rPr lang="en-US" altLang="zh-CN" sz="3200" dirty="0"/>
              <a:t>5-6</a:t>
            </a:r>
            <a:r>
              <a:rPr lang="zh-CN" altLang="en-US" sz="3200" dirty="0"/>
              <a:t>人，</a:t>
            </a:r>
            <a:r>
              <a:rPr lang="en-US" altLang="zh-CN" sz="3200" dirty="0"/>
              <a:t>4500-5000</a:t>
            </a:r>
            <a:r>
              <a:rPr lang="zh-CN" altLang="en-US" sz="3200" dirty="0"/>
              <a:t>元，化工相关专业；</a:t>
            </a:r>
            <a:endParaRPr lang="en-US" altLang="zh-CN" sz="3200" dirty="0"/>
          </a:p>
          <a:p>
            <a:endParaRPr lang="en-US" altLang="zh-CN" dirty="0"/>
          </a:p>
          <a:p>
            <a:endParaRPr lang="zh-CN" altLang="en-US" dirty="0"/>
          </a:p>
        </p:txBody>
      </p:sp>
    </p:spTree>
    <p:extLst>
      <p:ext uri="{BB962C8B-B14F-4D97-AF65-F5344CB8AC3E}">
        <p14:creationId xmlns:p14="http://schemas.microsoft.com/office/powerpoint/2010/main" val="491855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160240"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职业发展</a:t>
            </a:r>
            <a:endParaRPr lang="en-US" altLang="zh-CN" sz="3600" dirty="0">
              <a:solidFill>
                <a:srgbClr val="00AA3C"/>
              </a:solidFill>
              <a:latin typeface="黑体" pitchFamily="49" charset="-122"/>
              <a:ea typeface="黑体" pitchFamily="49" charset="-122"/>
              <a:cs typeface="Arial" pitchFamily="34" charset="0"/>
            </a:endParaRPr>
          </a:p>
        </p:txBody>
      </p:sp>
      <p:sp>
        <p:nvSpPr>
          <p:cNvPr id="3" name="Text Box 4"/>
          <p:cNvSpPr txBox="1">
            <a:spLocks noChangeArrowheads="1"/>
          </p:cNvSpPr>
          <p:nvPr/>
        </p:nvSpPr>
        <p:spPr bwMode="auto">
          <a:xfrm>
            <a:off x="936501" y="1547554"/>
            <a:ext cx="9182312" cy="681018"/>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endParaRPr lang="zh-CN" altLang="en-US" sz="1400" b="1" dirty="0">
              <a:solidFill>
                <a:prstClr val="white"/>
              </a:solidFill>
              <a:latin typeface="Times New Roman" pitchFamily="18" charset="0"/>
              <a:ea typeface="宋体" charset="-122"/>
            </a:endParaRPr>
          </a:p>
          <a:p>
            <a:pPr eaLnBrk="1" hangingPunct="1"/>
            <a:r>
              <a:rPr lang="zh-CN" altLang="en-US" sz="1400" b="1" dirty="0">
                <a:solidFill>
                  <a:prstClr val="white"/>
                </a:solidFill>
                <a:latin typeface="Times New Roman" pitchFamily="18" charset="0"/>
                <a:ea typeface="宋体" charset="-122"/>
              </a:rPr>
              <a:t>                       研发类                                                     生产技术类                                         营销类                       管理类</a:t>
            </a:r>
          </a:p>
        </p:txBody>
      </p:sp>
      <p:sp>
        <p:nvSpPr>
          <p:cNvPr id="6" name="Text Box 6"/>
          <p:cNvSpPr txBox="1">
            <a:spLocks noChangeArrowheads="1"/>
          </p:cNvSpPr>
          <p:nvPr/>
        </p:nvSpPr>
        <p:spPr bwMode="auto">
          <a:xfrm>
            <a:off x="936501" y="2228572"/>
            <a:ext cx="1512168" cy="2995581"/>
          </a:xfrm>
          <a:prstGeom prst="rect">
            <a:avLst/>
          </a:prstGeom>
          <a:solidFill>
            <a:srgbClr val="3366FF"/>
          </a:solidFill>
          <a:ln w="9525">
            <a:solidFill>
              <a:srgbClr val="000000"/>
            </a:solidFill>
            <a:miter lim="800000"/>
            <a:headEnd/>
            <a:tailEnd/>
          </a:ln>
        </p:spPr>
        <p:txBody>
          <a:bodyPr lIns="67300" tIns="33650" rIns="67300" bIns="336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资深高级研究员</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高级研究员</a:t>
            </a: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中级研究员</a:t>
            </a:r>
            <a:endParaRPr lang="en-US" altLang="zh-CN" sz="1400" b="1" dirty="0">
              <a:solidFill>
                <a:prstClr val="white"/>
              </a:solidFill>
              <a:latin typeface="Times New Roman" pitchFamily="18" charset="0"/>
              <a:ea typeface="宋体" charset="-122"/>
            </a:endParaRP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初级研究员</a:t>
            </a:r>
            <a:endParaRPr lang="en-US" altLang="zh-CN" sz="1400" b="1" dirty="0">
              <a:solidFill>
                <a:prstClr val="white"/>
              </a:solidFill>
              <a:latin typeface="Times New Roman" pitchFamily="18" charset="0"/>
              <a:ea typeface="宋体" charset="-122"/>
            </a:endParaRP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资深实验员</a:t>
            </a:r>
            <a:endParaRPr lang="en-US" altLang="zh-CN" sz="1400" b="1" dirty="0">
              <a:solidFill>
                <a:prstClr val="white"/>
              </a:solidFill>
              <a:latin typeface="Times New Roman" pitchFamily="18" charset="0"/>
              <a:ea typeface="宋体" charset="-122"/>
            </a:endParaRP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实验员</a:t>
            </a:r>
            <a:endParaRPr lang="zh-CN" altLang="en-US" sz="1800" b="1" dirty="0">
              <a:solidFill>
                <a:prstClr val="white"/>
              </a:solidFill>
              <a:latin typeface="Times New Roman" pitchFamily="18" charset="0"/>
              <a:ea typeface="宋体" charset="-122"/>
            </a:endParaRPr>
          </a:p>
          <a:p>
            <a:pPr eaLnBrk="1" hangingPunct="1"/>
            <a:endParaRPr lang="zh-CN" altLang="en-US" sz="1800" b="1" dirty="0">
              <a:solidFill>
                <a:prstClr val="white"/>
              </a:solidFill>
              <a:latin typeface="Times New Roman" pitchFamily="18" charset="0"/>
              <a:ea typeface="宋体" charset="-122"/>
            </a:endParaRPr>
          </a:p>
        </p:txBody>
      </p:sp>
      <p:sp>
        <p:nvSpPr>
          <p:cNvPr id="7" name="Text Box 7"/>
          <p:cNvSpPr txBox="1">
            <a:spLocks noChangeArrowheads="1"/>
          </p:cNvSpPr>
          <p:nvPr/>
        </p:nvSpPr>
        <p:spPr bwMode="auto">
          <a:xfrm>
            <a:off x="2448669" y="2240192"/>
            <a:ext cx="1225136" cy="2995581"/>
          </a:xfrm>
          <a:prstGeom prst="rect">
            <a:avLst/>
          </a:prstGeom>
          <a:solidFill>
            <a:srgbClr val="3366FF"/>
          </a:solidFill>
          <a:ln w="9525">
            <a:solidFill>
              <a:srgbClr val="000000"/>
            </a:solidFill>
            <a:miter lim="800000"/>
            <a:headEnd/>
            <a:tailEnd/>
          </a:ln>
        </p:spPr>
        <p:txBody>
          <a:bodyPr lIns="67300" tIns="33650" rIns="67300" bIns="336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zh-CN" altLang="en-US" sz="1800" b="1" dirty="0">
              <a:solidFill>
                <a:prstClr val="white"/>
              </a:solidFill>
              <a:latin typeface="Times New Roman" pitchFamily="18" charset="0"/>
              <a:ea typeface="宋体" charset="-122"/>
            </a:endParaRP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研究所所长</a:t>
            </a: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实验室主任</a:t>
            </a: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项目负责人</a:t>
            </a: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800" b="1" dirty="0">
              <a:solidFill>
                <a:prstClr val="white"/>
              </a:solidFill>
              <a:latin typeface="Times New Roman" pitchFamily="18" charset="0"/>
              <a:ea typeface="宋体" charset="-122"/>
            </a:endParaRPr>
          </a:p>
          <a:p>
            <a:pPr algn="ctr" eaLnBrk="1" hangingPunct="1"/>
            <a:endParaRPr lang="zh-CN" altLang="en-US" sz="1800" b="1" dirty="0">
              <a:solidFill>
                <a:prstClr val="white"/>
              </a:solidFill>
              <a:latin typeface="Times New Roman" pitchFamily="18" charset="0"/>
              <a:ea typeface="宋体" charset="-122"/>
            </a:endParaRPr>
          </a:p>
          <a:p>
            <a:pPr eaLnBrk="1" hangingPunct="1"/>
            <a:endParaRPr lang="zh-CN" altLang="en-US" sz="1800" b="1" dirty="0">
              <a:solidFill>
                <a:prstClr val="white"/>
              </a:solidFill>
              <a:latin typeface="Times New Roman" pitchFamily="18" charset="0"/>
              <a:ea typeface="宋体" charset="-122"/>
            </a:endParaRPr>
          </a:p>
        </p:txBody>
      </p:sp>
      <p:sp>
        <p:nvSpPr>
          <p:cNvPr id="9" name="Rectangle 10"/>
          <p:cNvSpPr>
            <a:spLocks noChangeArrowheads="1"/>
          </p:cNvSpPr>
          <p:nvPr/>
        </p:nvSpPr>
        <p:spPr bwMode="auto">
          <a:xfrm>
            <a:off x="936502" y="5210053"/>
            <a:ext cx="2737304" cy="34114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zh-CN" altLang="en-US" sz="1600" dirty="0">
                <a:solidFill>
                  <a:prstClr val="white"/>
                </a:solidFill>
                <a:latin typeface="宋体" charset="-122"/>
                <a:ea typeface="宋体" charset="-122"/>
              </a:rPr>
              <a:t> 技术线</a:t>
            </a:r>
            <a:r>
              <a:rPr lang="en-US" altLang="zh-CN" sz="1600" dirty="0">
                <a:solidFill>
                  <a:prstClr val="white"/>
                </a:solidFill>
                <a:latin typeface="宋体" charset="-122"/>
                <a:ea typeface="宋体" charset="-122"/>
              </a:rPr>
              <a:t>        </a:t>
            </a:r>
            <a:r>
              <a:rPr lang="zh-CN" altLang="en-US" sz="1600" dirty="0">
                <a:solidFill>
                  <a:prstClr val="white"/>
                </a:solidFill>
                <a:latin typeface="宋体" charset="-122"/>
                <a:ea typeface="宋体" charset="-122"/>
              </a:rPr>
              <a:t>管理线</a:t>
            </a:r>
          </a:p>
        </p:txBody>
      </p:sp>
      <p:sp>
        <p:nvSpPr>
          <p:cNvPr id="10" name="Text Box 9"/>
          <p:cNvSpPr txBox="1">
            <a:spLocks noChangeArrowheads="1"/>
          </p:cNvSpPr>
          <p:nvPr/>
        </p:nvSpPr>
        <p:spPr bwMode="auto">
          <a:xfrm>
            <a:off x="4023396" y="2242474"/>
            <a:ext cx="1504261" cy="2992823"/>
          </a:xfrm>
          <a:prstGeom prst="rect">
            <a:avLst/>
          </a:prstGeom>
          <a:solidFill>
            <a:srgbClr val="808080"/>
          </a:solidFill>
          <a:ln w="9525">
            <a:solidFill>
              <a:srgbClr val="000000"/>
            </a:solidFill>
            <a:miter lim="800000"/>
            <a:headEnd/>
            <a:tailEnd/>
          </a:ln>
        </p:spPr>
        <p:txBody>
          <a:bodyPr lIns="67300" tIns="33650" rIns="67300" bIns="336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资深高级工程师</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高级工程师</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中级工程师</a:t>
            </a: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初级工程师</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助理工程师</a:t>
            </a: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800" b="1" dirty="0">
              <a:solidFill>
                <a:prstClr val="white"/>
              </a:solidFill>
              <a:latin typeface="Times New Roman" pitchFamily="18" charset="0"/>
              <a:ea typeface="宋体" charset="-122"/>
            </a:endParaRPr>
          </a:p>
          <a:p>
            <a:pPr algn="ctr" eaLnBrk="1" hangingPunct="1"/>
            <a:endParaRPr lang="zh-CN" altLang="en-US" sz="1800" b="1" dirty="0">
              <a:solidFill>
                <a:prstClr val="white"/>
              </a:solidFill>
              <a:latin typeface="Times New Roman" pitchFamily="18" charset="0"/>
              <a:ea typeface="宋体" charset="-122"/>
            </a:endParaRPr>
          </a:p>
          <a:p>
            <a:pPr eaLnBrk="1" hangingPunct="1"/>
            <a:endParaRPr lang="zh-CN" altLang="en-US" sz="1800" b="1" dirty="0">
              <a:solidFill>
                <a:prstClr val="white"/>
              </a:solidFill>
              <a:latin typeface="Times New Roman" pitchFamily="18" charset="0"/>
              <a:ea typeface="宋体" charset="-122"/>
            </a:endParaRPr>
          </a:p>
        </p:txBody>
      </p:sp>
      <p:sp>
        <p:nvSpPr>
          <p:cNvPr id="11" name="Text Box 11"/>
          <p:cNvSpPr txBox="1">
            <a:spLocks noChangeArrowheads="1"/>
          </p:cNvSpPr>
          <p:nvPr/>
        </p:nvSpPr>
        <p:spPr bwMode="auto">
          <a:xfrm>
            <a:off x="5527657" y="2242474"/>
            <a:ext cx="1512168" cy="2994081"/>
          </a:xfrm>
          <a:prstGeom prst="rect">
            <a:avLst/>
          </a:prstGeom>
          <a:solidFill>
            <a:srgbClr val="808080"/>
          </a:solidFill>
          <a:ln w="9525">
            <a:solidFill>
              <a:srgbClr val="000000"/>
            </a:solidFill>
            <a:miter lim="800000"/>
            <a:headEnd/>
            <a:tailEnd/>
          </a:ln>
        </p:spPr>
        <p:txBody>
          <a:bodyPr lIns="67300" tIns="33650" rIns="67300" bIns="336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副总经理</a:t>
            </a:r>
            <a:endParaRPr lang="en-US" altLang="zh-CN"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总监</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部门经理</a:t>
            </a:r>
            <a:endParaRPr lang="en-US" altLang="zh-CN" sz="1400" b="1" dirty="0">
              <a:solidFill>
                <a:prstClr val="white"/>
              </a:solidFill>
              <a:latin typeface="Times New Roman" pitchFamily="18" charset="0"/>
              <a:ea typeface="宋体" charset="-122"/>
            </a:endParaRP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部门主管</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车间主任</a:t>
            </a: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endParaRPr lang="zh-CN" altLang="en-US" sz="1800" b="1" dirty="0">
              <a:solidFill>
                <a:prstClr val="white"/>
              </a:solidFill>
              <a:latin typeface="Times New Roman" pitchFamily="18" charset="0"/>
              <a:ea typeface="宋体" charset="-122"/>
            </a:endParaRPr>
          </a:p>
          <a:p>
            <a:pPr algn="ctr" eaLnBrk="1" hangingPunct="1"/>
            <a:endParaRPr lang="zh-CN" altLang="en-US" sz="1800" b="1" dirty="0">
              <a:solidFill>
                <a:prstClr val="white"/>
              </a:solidFill>
              <a:latin typeface="Times New Roman" pitchFamily="18" charset="0"/>
              <a:ea typeface="宋体" charset="-122"/>
            </a:endParaRPr>
          </a:p>
          <a:p>
            <a:pPr eaLnBrk="1" hangingPunct="1"/>
            <a:endParaRPr lang="zh-CN" altLang="en-US" sz="1800" b="1" dirty="0">
              <a:solidFill>
                <a:prstClr val="white"/>
              </a:solidFill>
              <a:latin typeface="Times New Roman" pitchFamily="18" charset="0"/>
              <a:ea typeface="宋体" charset="-122"/>
            </a:endParaRPr>
          </a:p>
        </p:txBody>
      </p:sp>
      <p:sp>
        <p:nvSpPr>
          <p:cNvPr id="12" name="Rectangle 12"/>
          <p:cNvSpPr>
            <a:spLocks noChangeArrowheads="1"/>
          </p:cNvSpPr>
          <p:nvPr/>
        </p:nvSpPr>
        <p:spPr bwMode="auto">
          <a:xfrm>
            <a:off x="4023396" y="5241094"/>
            <a:ext cx="3016429"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zh-CN" altLang="en-US" sz="1600" dirty="0">
                <a:solidFill>
                  <a:prstClr val="white"/>
                </a:solidFill>
                <a:latin typeface="宋体" charset="-122"/>
                <a:ea typeface="宋体" charset="-122"/>
              </a:rPr>
              <a:t>技术线       管理线 </a:t>
            </a:r>
          </a:p>
        </p:txBody>
      </p:sp>
      <p:sp>
        <p:nvSpPr>
          <p:cNvPr id="13" name="Text Box 5"/>
          <p:cNvSpPr txBox="1">
            <a:spLocks noChangeArrowheads="1"/>
          </p:cNvSpPr>
          <p:nvPr/>
        </p:nvSpPr>
        <p:spPr bwMode="auto">
          <a:xfrm>
            <a:off x="7273205" y="2228572"/>
            <a:ext cx="1270229" cy="2967579"/>
          </a:xfrm>
          <a:prstGeom prst="rect">
            <a:avLst/>
          </a:prstGeom>
          <a:solidFill>
            <a:srgbClr val="D7181F"/>
          </a:solidFill>
          <a:ln w="9525">
            <a:solidFill>
              <a:srgbClr val="000000"/>
            </a:solidFill>
            <a:miter lim="800000"/>
            <a:headEnd/>
            <a:tailEnd/>
          </a:ln>
        </p:spPr>
        <p:txBody>
          <a:bodyPr lIns="67300" tIns="33650" rIns="67300" bIns="336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en-US" altLang="zh-CN" sz="1400" b="1" dirty="0">
              <a:solidFill>
                <a:prstClr val="white"/>
              </a:solidFill>
              <a:latin typeface="Times New Roman" pitchFamily="18" charset="0"/>
              <a:ea typeface="宋体" charset="-122"/>
            </a:endParaRP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   副总经理</a:t>
            </a:r>
            <a:endParaRPr lang="en-US" altLang="zh-CN" sz="1400" b="1" dirty="0">
              <a:solidFill>
                <a:prstClr val="white"/>
              </a:solidFill>
              <a:latin typeface="Times New Roman" pitchFamily="18" charset="0"/>
              <a:ea typeface="宋体" charset="-122"/>
            </a:endParaRPr>
          </a:p>
          <a:p>
            <a:pPr algn="ctr" eaLnBrk="1" hangingPunct="1"/>
            <a:endParaRPr lang="en-US" altLang="zh-CN"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销售总监</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  区域经理</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  业务经理</a:t>
            </a:r>
          </a:p>
          <a:p>
            <a:pPr algn="ctr" eaLnBrk="1" hangingPunct="1"/>
            <a:endParaRPr lang="zh-CN" altLang="en-US" sz="1400" b="1" dirty="0">
              <a:solidFill>
                <a:prstClr val="white"/>
              </a:solidFill>
              <a:latin typeface="Times New Roman" pitchFamily="18" charset="0"/>
              <a:ea typeface="宋体" charset="-122"/>
            </a:endParaRPr>
          </a:p>
          <a:p>
            <a:pPr algn="ctr" eaLnBrk="1" hangingPunct="1"/>
            <a:r>
              <a:rPr lang="zh-CN" altLang="en-US" sz="1400" b="1" dirty="0">
                <a:solidFill>
                  <a:prstClr val="white"/>
                </a:solidFill>
                <a:latin typeface="Times New Roman" pitchFamily="18" charset="0"/>
                <a:ea typeface="宋体" charset="-122"/>
              </a:rPr>
              <a:t>  销售员</a:t>
            </a:r>
          </a:p>
        </p:txBody>
      </p:sp>
      <p:sp>
        <p:nvSpPr>
          <p:cNvPr id="14" name="Text Box 8"/>
          <p:cNvSpPr txBox="1">
            <a:spLocks noChangeArrowheads="1"/>
          </p:cNvSpPr>
          <p:nvPr/>
        </p:nvSpPr>
        <p:spPr bwMode="auto">
          <a:xfrm>
            <a:off x="8758568" y="2240192"/>
            <a:ext cx="1360245" cy="2972449"/>
          </a:xfrm>
          <a:prstGeom prst="rect">
            <a:avLst/>
          </a:prstGeom>
          <a:solidFill>
            <a:srgbClr val="FFFF00"/>
          </a:solidFill>
          <a:ln w="9525">
            <a:solidFill>
              <a:srgbClr val="000000"/>
            </a:solidFill>
            <a:miter lim="800000"/>
            <a:headEnd/>
            <a:tailEnd/>
          </a:ln>
        </p:spPr>
        <p:txBody>
          <a:bodyPr lIns="67300" tIns="33650" rIns="67300" bIns="3365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endParaRPr lang="zh-CN" altLang="en-US" sz="1400" b="1" dirty="0">
              <a:solidFill>
                <a:srgbClr val="000000"/>
              </a:solidFill>
              <a:latin typeface="Times New Roman" pitchFamily="18" charset="0"/>
              <a:ea typeface="宋体" charset="-122"/>
            </a:endParaRPr>
          </a:p>
          <a:p>
            <a:pPr algn="ctr" eaLnBrk="1" hangingPunct="1"/>
            <a:endParaRPr lang="zh-CN" altLang="en-US" sz="1400" b="1" dirty="0">
              <a:solidFill>
                <a:srgbClr val="000000"/>
              </a:solidFill>
              <a:latin typeface="Times New Roman" pitchFamily="18" charset="0"/>
              <a:ea typeface="宋体" charset="-122"/>
            </a:endParaRPr>
          </a:p>
          <a:p>
            <a:pPr algn="ctr" eaLnBrk="1" hangingPunct="1"/>
            <a:r>
              <a:rPr lang="zh-CN" altLang="en-US" sz="1400" b="1" dirty="0">
                <a:solidFill>
                  <a:srgbClr val="000000"/>
                </a:solidFill>
                <a:latin typeface="Times New Roman" pitchFamily="18" charset="0"/>
                <a:ea typeface="宋体" charset="-122"/>
              </a:rPr>
              <a:t>副总经理</a:t>
            </a:r>
            <a:endParaRPr lang="en-US" altLang="zh-CN" sz="1400" b="1" dirty="0">
              <a:solidFill>
                <a:srgbClr val="000000"/>
              </a:solidFill>
              <a:latin typeface="Times New Roman" pitchFamily="18" charset="0"/>
              <a:ea typeface="宋体" charset="-122"/>
            </a:endParaRPr>
          </a:p>
          <a:p>
            <a:pPr algn="ctr" eaLnBrk="1" hangingPunct="1"/>
            <a:endParaRPr lang="en-US" altLang="zh-CN" sz="1400" b="1" dirty="0">
              <a:solidFill>
                <a:srgbClr val="000000"/>
              </a:solidFill>
              <a:latin typeface="Times New Roman" pitchFamily="18" charset="0"/>
              <a:ea typeface="宋体" charset="-122"/>
            </a:endParaRPr>
          </a:p>
          <a:p>
            <a:pPr algn="ctr" eaLnBrk="1" hangingPunct="1"/>
            <a:r>
              <a:rPr lang="zh-CN" altLang="en-US" sz="1400" b="1" dirty="0">
                <a:solidFill>
                  <a:srgbClr val="000000"/>
                </a:solidFill>
                <a:latin typeface="Times New Roman" pitchFamily="18" charset="0"/>
                <a:ea typeface="宋体" charset="-122"/>
              </a:rPr>
              <a:t>总监</a:t>
            </a:r>
          </a:p>
          <a:p>
            <a:pPr algn="ctr" eaLnBrk="1" hangingPunct="1"/>
            <a:endParaRPr lang="zh-CN" altLang="en-US" sz="1400" b="1" dirty="0">
              <a:solidFill>
                <a:srgbClr val="000000"/>
              </a:solidFill>
              <a:latin typeface="Times New Roman" pitchFamily="18" charset="0"/>
              <a:ea typeface="宋体" charset="-122"/>
            </a:endParaRPr>
          </a:p>
          <a:p>
            <a:pPr algn="ctr" eaLnBrk="1" hangingPunct="1"/>
            <a:r>
              <a:rPr lang="zh-CN" altLang="en-US" sz="1400" b="1" dirty="0">
                <a:solidFill>
                  <a:srgbClr val="000000"/>
                </a:solidFill>
                <a:latin typeface="Times New Roman" pitchFamily="18" charset="0"/>
                <a:ea typeface="宋体" charset="-122"/>
              </a:rPr>
              <a:t>经理</a:t>
            </a:r>
          </a:p>
          <a:p>
            <a:pPr algn="ctr" eaLnBrk="1" hangingPunct="1"/>
            <a:endParaRPr lang="zh-CN" altLang="en-US" sz="1400" b="1" dirty="0">
              <a:solidFill>
                <a:srgbClr val="000000"/>
              </a:solidFill>
              <a:latin typeface="Times New Roman" pitchFamily="18" charset="0"/>
              <a:ea typeface="宋体" charset="-122"/>
            </a:endParaRPr>
          </a:p>
          <a:p>
            <a:pPr algn="ctr" eaLnBrk="1" hangingPunct="1"/>
            <a:r>
              <a:rPr lang="zh-CN" altLang="en-US" sz="1400" b="1" dirty="0">
                <a:solidFill>
                  <a:srgbClr val="000000"/>
                </a:solidFill>
                <a:latin typeface="Times New Roman" pitchFamily="18" charset="0"/>
                <a:ea typeface="宋体" charset="-122"/>
              </a:rPr>
              <a:t>主管</a:t>
            </a:r>
            <a:endParaRPr lang="en-US" altLang="zh-CN" sz="1400" b="1" dirty="0">
              <a:solidFill>
                <a:srgbClr val="000000"/>
              </a:solidFill>
              <a:latin typeface="Times New Roman" pitchFamily="18" charset="0"/>
              <a:ea typeface="宋体" charset="-122"/>
            </a:endParaRPr>
          </a:p>
          <a:p>
            <a:pPr algn="ctr" eaLnBrk="1" hangingPunct="1"/>
            <a:endParaRPr lang="zh-CN" altLang="en-US" sz="1400" b="1" dirty="0">
              <a:solidFill>
                <a:srgbClr val="000000"/>
              </a:solidFill>
              <a:latin typeface="Times New Roman" pitchFamily="18" charset="0"/>
              <a:ea typeface="宋体" charset="-122"/>
            </a:endParaRPr>
          </a:p>
          <a:p>
            <a:pPr algn="ctr" eaLnBrk="1" hangingPunct="1"/>
            <a:r>
              <a:rPr lang="zh-CN" altLang="en-US" sz="1400" b="1" dirty="0">
                <a:solidFill>
                  <a:srgbClr val="000000"/>
                </a:solidFill>
                <a:latin typeface="Times New Roman" pitchFamily="18" charset="0"/>
                <a:ea typeface="宋体" charset="-122"/>
              </a:rPr>
              <a:t>助理</a:t>
            </a:r>
            <a:r>
              <a:rPr lang="en-US" altLang="zh-CN" sz="1400" b="1" dirty="0">
                <a:solidFill>
                  <a:srgbClr val="000000"/>
                </a:solidFill>
                <a:latin typeface="Times New Roman" pitchFamily="18" charset="0"/>
                <a:ea typeface="宋体" charset="-122"/>
              </a:rPr>
              <a:t>/</a:t>
            </a:r>
            <a:r>
              <a:rPr lang="zh-CN" altLang="en-US" sz="1400" b="1" dirty="0">
                <a:solidFill>
                  <a:srgbClr val="000000"/>
                </a:solidFill>
                <a:latin typeface="Times New Roman" pitchFamily="18" charset="0"/>
                <a:ea typeface="宋体" charset="-122"/>
              </a:rPr>
              <a:t>专员</a:t>
            </a:r>
          </a:p>
          <a:p>
            <a:pPr algn="ctr" eaLnBrk="1" hangingPunct="1"/>
            <a:endParaRPr lang="zh-CN" altLang="en-US" sz="1400" b="1" dirty="0">
              <a:solidFill>
                <a:srgbClr val="000000"/>
              </a:solidFill>
              <a:latin typeface="Times New Roman" pitchFamily="18" charset="0"/>
              <a:ea typeface="宋体" charset="-122"/>
            </a:endParaRPr>
          </a:p>
          <a:p>
            <a:pPr algn="ctr" eaLnBrk="1" hangingPunct="1"/>
            <a:endParaRPr lang="zh-CN" altLang="en-US" sz="1400" b="1" dirty="0">
              <a:solidFill>
                <a:srgbClr val="000000"/>
              </a:solidFill>
              <a:latin typeface="Times New Roman" pitchFamily="18" charset="0"/>
              <a:ea typeface="宋体" charset="-122"/>
            </a:endParaRPr>
          </a:p>
          <a:p>
            <a:pPr algn="ctr" eaLnBrk="1" hangingPunct="1"/>
            <a:endParaRPr lang="zh-CN" altLang="en-US" sz="1400" b="1" dirty="0">
              <a:solidFill>
                <a:srgbClr val="000000"/>
              </a:solidFill>
              <a:latin typeface="Times New Roman" pitchFamily="18" charset="0"/>
              <a:ea typeface="宋体" charset="-122"/>
            </a:endParaRPr>
          </a:p>
          <a:p>
            <a:pPr algn="ctr" eaLnBrk="1" hangingPunct="1"/>
            <a:endParaRPr lang="zh-CN" altLang="en-US" sz="1400" b="1" dirty="0">
              <a:solidFill>
                <a:srgbClr val="000000"/>
              </a:solidFill>
              <a:latin typeface="Times New Roman" pitchFamily="18" charset="0"/>
              <a:ea typeface="宋体" charset="-122"/>
            </a:endParaRPr>
          </a:p>
          <a:p>
            <a:pPr algn="ctr" eaLnBrk="1" hangingPunct="1"/>
            <a:endParaRPr lang="zh-CN" altLang="en-US" sz="1400" b="1" dirty="0">
              <a:solidFill>
                <a:srgbClr val="000000"/>
              </a:solidFill>
              <a:latin typeface="Times New Roman" pitchFamily="18" charset="0"/>
              <a:ea typeface="宋体" charset="-122"/>
            </a:endParaRPr>
          </a:p>
          <a:p>
            <a:pPr algn="ctr" eaLnBrk="1" hangingPunct="1"/>
            <a:endParaRPr lang="zh-CN" altLang="en-US" sz="1800" b="1" dirty="0">
              <a:solidFill>
                <a:srgbClr val="000000"/>
              </a:solidFill>
              <a:latin typeface="Times New Roman" pitchFamily="18" charset="0"/>
              <a:ea typeface="宋体" charset="-122"/>
            </a:endParaRPr>
          </a:p>
          <a:p>
            <a:pPr algn="ctr" eaLnBrk="1" hangingPunct="1"/>
            <a:endParaRPr lang="zh-CN" altLang="en-US" sz="1800" b="1" dirty="0">
              <a:solidFill>
                <a:srgbClr val="000000"/>
              </a:solidFill>
              <a:latin typeface="Times New Roman" pitchFamily="18" charset="0"/>
              <a:ea typeface="宋体" charset="-122"/>
            </a:endParaRPr>
          </a:p>
          <a:p>
            <a:pPr eaLnBrk="1" hangingPunct="1"/>
            <a:endParaRPr lang="zh-CN" altLang="en-US" sz="1800" b="1" dirty="0">
              <a:solidFill>
                <a:srgbClr val="000000"/>
              </a:solidFill>
              <a:latin typeface="Times New Roman" pitchFamily="18" charset="0"/>
              <a:ea typeface="宋体" charset="-122"/>
            </a:endParaRPr>
          </a:p>
        </p:txBody>
      </p:sp>
    </p:spTree>
    <p:extLst>
      <p:ext uri="{BB962C8B-B14F-4D97-AF65-F5344CB8AC3E}">
        <p14:creationId xmlns:p14="http://schemas.microsoft.com/office/powerpoint/2010/main" val="1556583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295232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cs typeface="Arial" pitchFamily="34" charset="0"/>
              </a:rPr>
              <a:t>员工培训</a:t>
            </a:r>
            <a:endParaRPr lang="en-US" altLang="zh-CN" sz="3600" dirty="0">
              <a:solidFill>
                <a:srgbClr val="00AA3C"/>
              </a:solidFill>
              <a:latin typeface="黑体" pitchFamily="49" charset="-122"/>
              <a:ea typeface="黑体" pitchFamily="49" charset="-122"/>
              <a:cs typeface="Arial" pitchFamily="34" charset="0"/>
            </a:endParaRPr>
          </a:p>
        </p:txBody>
      </p:sp>
      <p:sp>
        <p:nvSpPr>
          <p:cNvPr id="3" name="Line 33"/>
          <p:cNvSpPr>
            <a:spLocks noChangeShapeType="1"/>
          </p:cNvSpPr>
          <p:nvPr/>
        </p:nvSpPr>
        <p:spPr bwMode="gray">
          <a:xfrm flipH="1" flipV="1">
            <a:off x="1042187" y="1439887"/>
            <a:ext cx="0" cy="3096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pPr algn="r" eaLnBrk="1" hangingPunct="1"/>
            <a:endParaRPr lang="zh-CN" altLang="en-US" sz="1800">
              <a:solidFill>
                <a:prstClr val="black"/>
              </a:solidFill>
              <a:latin typeface="Arial" charset="0"/>
            </a:endParaRPr>
          </a:p>
        </p:txBody>
      </p:sp>
      <p:sp>
        <p:nvSpPr>
          <p:cNvPr id="5" name="Text Box 13"/>
          <p:cNvSpPr txBox="1">
            <a:spLocks noChangeArrowheads="1"/>
          </p:cNvSpPr>
          <p:nvPr/>
        </p:nvSpPr>
        <p:spPr bwMode="auto">
          <a:xfrm>
            <a:off x="1127726" y="1811302"/>
            <a:ext cx="1724311" cy="679518"/>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zh-CN" altLang="en-US" sz="1800" b="1" dirty="0">
                <a:solidFill>
                  <a:srgbClr val="000000"/>
                </a:solidFill>
                <a:latin typeface="黑体" pitchFamily="49" charset="-122"/>
                <a:ea typeface="黑体" pitchFamily="49" charset="-122"/>
              </a:rPr>
              <a:t>职业化培训</a:t>
            </a:r>
            <a:endParaRPr lang="zh-CN" altLang="en-US" sz="1400" b="1" dirty="0">
              <a:solidFill>
                <a:srgbClr val="000000"/>
              </a:solidFill>
              <a:latin typeface="Times New Roman" pitchFamily="18" charset="0"/>
              <a:ea typeface="宋体" charset="-122"/>
            </a:endParaRPr>
          </a:p>
        </p:txBody>
      </p:sp>
      <p:sp>
        <p:nvSpPr>
          <p:cNvPr id="7" name="Text Box 14"/>
          <p:cNvSpPr txBox="1">
            <a:spLocks noChangeArrowheads="1"/>
          </p:cNvSpPr>
          <p:nvPr/>
        </p:nvSpPr>
        <p:spPr bwMode="auto">
          <a:xfrm>
            <a:off x="1134237" y="2763824"/>
            <a:ext cx="1724311" cy="679519"/>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zh-CN" altLang="en-US" sz="1800" b="1" dirty="0">
                <a:solidFill>
                  <a:srgbClr val="000000"/>
                </a:solidFill>
                <a:latin typeface="黑体" pitchFamily="49" charset="-122"/>
                <a:ea typeface="黑体" pitchFamily="49" charset="-122"/>
              </a:rPr>
              <a:t>专业化培训</a:t>
            </a:r>
          </a:p>
        </p:txBody>
      </p:sp>
      <p:sp>
        <p:nvSpPr>
          <p:cNvPr id="8" name="Text Box 15"/>
          <p:cNvSpPr txBox="1">
            <a:spLocks noChangeArrowheads="1"/>
          </p:cNvSpPr>
          <p:nvPr/>
        </p:nvSpPr>
        <p:spPr bwMode="auto">
          <a:xfrm>
            <a:off x="1134205" y="3709162"/>
            <a:ext cx="1724311" cy="679518"/>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zh-CN" altLang="en-US" sz="1800" b="1" dirty="0">
                <a:solidFill>
                  <a:srgbClr val="000000"/>
                </a:solidFill>
                <a:latin typeface="黑体" pitchFamily="49" charset="-122"/>
                <a:ea typeface="黑体" pitchFamily="49" charset="-122"/>
              </a:rPr>
              <a:t>企业化培训</a:t>
            </a:r>
            <a:endParaRPr lang="zh-CN" altLang="en-US" sz="1400" b="1" dirty="0">
              <a:solidFill>
                <a:srgbClr val="000000"/>
              </a:solidFill>
              <a:latin typeface="黑体" pitchFamily="49" charset="-122"/>
              <a:ea typeface="黑体" pitchFamily="49" charset="-122"/>
            </a:endParaRPr>
          </a:p>
        </p:txBody>
      </p:sp>
      <p:sp>
        <p:nvSpPr>
          <p:cNvPr id="9" name="Line 33"/>
          <p:cNvSpPr>
            <a:spLocks noChangeShapeType="1"/>
          </p:cNvSpPr>
          <p:nvPr/>
        </p:nvSpPr>
        <p:spPr bwMode="gray">
          <a:xfrm>
            <a:off x="1042221" y="4536231"/>
            <a:ext cx="1006981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r" eaLnBrk="1" hangingPunct="1"/>
            <a:endParaRPr lang="zh-CN" altLang="en-US" sz="1800">
              <a:solidFill>
                <a:prstClr val="black"/>
              </a:solidFill>
              <a:latin typeface="Arial" charset="0"/>
            </a:endParaRPr>
          </a:p>
        </p:txBody>
      </p:sp>
      <p:sp>
        <p:nvSpPr>
          <p:cNvPr id="10" name="Text Box 5"/>
          <p:cNvSpPr txBox="1">
            <a:spLocks noChangeArrowheads="1"/>
          </p:cNvSpPr>
          <p:nvPr/>
        </p:nvSpPr>
        <p:spPr bwMode="auto">
          <a:xfrm>
            <a:off x="1134205" y="4737130"/>
            <a:ext cx="1724343" cy="681018"/>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zh-CN" altLang="en-US" sz="1800" b="1" dirty="0">
                <a:solidFill>
                  <a:srgbClr val="000000"/>
                </a:solidFill>
                <a:latin typeface="黑体" pitchFamily="49" charset="-122"/>
                <a:ea typeface="黑体" pitchFamily="49" charset="-122"/>
              </a:rPr>
              <a:t> 新员工</a:t>
            </a:r>
            <a:endParaRPr lang="en-US" altLang="zh-CN" sz="1800" b="1" dirty="0">
              <a:solidFill>
                <a:srgbClr val="000000"/>
              </a:solidFill>
              <a:latin typeface="黑体" pitchFamily="49" charset="-122"/>
              <a:ea typeface="黑体" pitchFamily="49" charset="-122"/>
            </a:endParaRPr>
          </a:p>
          <a:p>
            <a:pPr algn="ctr" eaLnBrk="1" hangingPunct="1"/>
            <a:r>
              <a:rPr lang="zh-CN" altLang="en-US" sz="1800" b="1" dirty="0">
                <a:solidFill>
                  <a:srgbClr val="000000"/>
                </a:solidFill>
                <a:latin typeface="黑体" pitchFamily="49" charset="-122"/>
                <a:ea typeface="黑体" pitchFamily="49" charset="-122"/>
              </a:rPr>
              <a:t>入职培训</a:t>
            </a:r>
            <a:endParaRPr lang="zh-CN" altLang="en-US" sz="1400" b="1" dirty="0">
              <a:solidFill>
                <a:srgbClr val="000000"/>
              </a:solidFill>
              <a:latin typeface="黑体" pitchFamily="49" charset="-122"/>
              <a:ea typeface="黑体" pitchFamily="49" charset="-122"/>
            </a:endParaRPr>
          </a:p>
        </p:txBody>
      </p:sp>
      <p:sp>
        <p:nvSpPr>
          <p:cNvPr id="11" name="Text Box 6"/>
          <p:cNvSpPr txBox="1">
            <a:spLocks noChangeArrowheads="1"/>
          </p:cNvSpPr>
          <p:nvPr/>
        </p:nvSpPr>
        <p:spPr bwMode="auto">
          <a:xfrm>
            <a:off x="3038580" y="4737134"/>
            <a:ext cx="1724311" cy="679519"/>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zh-CN" altLang="en-US" sz="1800" b="1" dirty="0">
                <a:solidFill>
                  <a:srgbClr val="000000"/>
                </a:solidFill>
                <a:latin typeface="黑体" pitchFamily="49" charset="-122"/>
                <a:ea typeface="黑体" pitchFamily="49" charset="-122"/>
              </a:rPr>
              <a:t>研发类</a:t>
            </a:r>
          </a:p>
          <a:p>
            <a:pPr algn="ctr" eaLnBrk="1" hangingPunct="1"/>
            <a:r>
              <a:rPr lang="zh-CN" altLang="en-US" sz="1800" b="1" dirty="0">
                <a:solidFill>
                  <a:srgbClr val="000000"/>
                </a:solidFill>
                <a:latin typeface="黑体" pitchFamily="49" charset="-122"/>
                <a:ea typeface="黑体" pitchFamily="49" charset="-122"/>
              </a:rPr>
              <a:t>培训</a:t>
            </a:r>
          </a:p>
        </p:txBody>
      </p:sp>
      <p:sp>
        <p:nvSpPr>
          <p:cNvPr id="13" name="Text Box 7"/>
          <p:cNvSpPr txBox="1">
            <a:spLocks noChangeArrowheads="1"/>
          </p:cNvSpPr>
          <p:nvPr/>
        </p:nvSpPr>
        <p:spPr bwMode="auto">
          <a:xfrm>
            <a:off x="4944922" y="4737134"/>
            <a:ext cx="1724311" cy="679519"/>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zh-CN" altLang="en-US" sz="1800" b="1" dirty="0">
                <a:solidFill>
                  <a:srgbClr val="000000"/>
                </a:solidFill>
                <a:latin typeface="黑体" pitchFamily="49" charset="-122"/>
                <a:ea typeface="黑体" pitchFamily="49" charset="-122"/>
              </a:rPr>
              <a:t>生产类</a:t>
            </a:r>
          </a:p>
          <a:p>
            <a:pPr algn="ctr" eaLnBrk="1" hangingPunct="1"/>
            <a:r>
              <a:rPr lang="zh-CN" altLang="en-US" sz="1800" b="1" dirty="0">
                <a:solidFill>
                  <a:srgbClr val="000000"/>
                </a:solidFill>
                <a:latin typeface="黑体" pitchFamily="49" charset="-122"/>
                <a:ea typeface="黑体" pitchFamily="49" charset="-122"/>
              </a:rPr>
              <a:t>培训</a:t>
            </a:r>
          </a:p>
        </p:txBody>
      </p:sp>
      <p:sp>
        <p:nvSpPr>
          <p:cNvPr id="14" name="Text Box 8"/>
          <p:cNvSpPr txBox="1">
            <a:spLocks noChangeArrowheads="1"/>
          </p:cNvSpPr>
          <p:nvPr/>
        </p:nvSpPr>
        <p:spPr bwMode="auto">
          <a:xfrm>
            <a:off x="6849266" y="4737130"/>
            <a:ext cx="1814327" cy="681018"/>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zh-CN" altLang="en-US" sz="1800" b="1" dirty="0">
                <a:solidFill>
                  <a:srgbClr val="000000"/>
                </a:solidFill>
                <a:latin typeface="黑体" pitchFamily="49" charset="-122"/>
                <a:ea typeface="黑体" pitchFamily="49" charset="-122"/>
              </a:rPr>
              <a:t>管理类</a:t>
            </a:r>
          </a:p>
          <a:p>
            <a:pPr algn="ctr" eaLnBrk="1" hangingPunct="1"/>
            <a:r>
              <a:rPr lang="zh-CN" altLang="en-US" sz="1800" b="1" dirty="0">
                <a:solidFill>
                  <a:srgbClr val="000000"/>
                </a:solidFill>
                <a:latin typeface="黑体" pitchFamily="49" charset="-122"/>
                <a:ea typeface="黑体" pitchFamily="49" charset="-122"/>
              </a:rPr>
              <a:t>培训</a:t>
            </a:r>
          </a:p>
        </p:txBody>
      </p:sp>
      <p:sp>
        <p:nvSpPr>
          <p:cNvPr id="15" name="Text Box 9"/>
          <p:cNvSpPr txBox="1">
            <a:spLocks noChangeArrowheads="1"/>
          </p:cNvSpPr>
          <p:nvPr/>
        </p:nvSpPr>
        <p:spPr bwMode="auto">
          <a:xfrm>
            <a:off x="8845625" y="4737134"/>
            <a:ext cx="1724311" cy="679519"/>
          </a:xfrm>
          <a:prstGeom prst="rect">
            <a:avLst/>
          </a:prstGeom>
          <a:gradFill>
            <a:gsLst>
              <a:gs pos="0">
                <a:srgbClr val="DDEBCF"/>
              </a:gs>
              <a:gs pos="50000">
                <a:srgbClr val="9CB86E"/>
              </a:gs>
              <a:gs pos="100000">
                <a:srgbClr val="156B13"/>
              </a:gs>
            </a:gsLst>
            <a:lin ang="5400000" scaled="0"/>
          </a:gradFill>
          <a:ln w="9525">
            <a:solidFill>
              <a:srgbClr val="000000"/>
            </a:solidFill>
            <a:miter lim="800000"/>
            <a:headEnd/>
            <a:tailEnd/>
          </a:ln>
        </p:spPr>
        <p:txBody>
          <a:bodyPr lIns="67300" tIns="33650" rIns="67300" bIns="336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ctr" eaLnBrk="1" hangingPunct="1"/>
            <a:r>
              <a:rPr lang="zh-CN" altLang="en-US" sz="1800" b="1" dirty="0">
                <a:solidFill>
                  <a:srgbClr val="000000"/>
                </a:solidFill>
                <a:latin typeface="黑体" pitchFamily="49" charset="-122"/>
                <a:ea typeface="黑体" pitchFamily="49" charset="-122"/>
              </a:rPr>
              <a:t>营销类</a:t>
            </a:r>
          </a:p>
          <a:p>
            <a:pPr algn="ctr" eaLnBrk="1" hangingPunct="1"/>
            <a:r>
              <a:rPr lang="zh-CN" altLang="en-US" sz="1800" b="1" dirty="0">
                <a:solidFill>
                  <a:srgbClr val="000000"/>
                </a:solidFill>
                <a:latin typeface="黑体" pitchFamily="49" charset="-122"/>
                <a:ea typeface="黑体" pitchFamily="49" charset="-122"/>
              </a:rPr>
              <a:t>培训</a:t>
            </a:r>
          </a:p>
        </p:txBody>
      </p:sp>
      <p:sp>
        <p:nvSpPr>
          <p:cNvPr id="16" name="AutoShape 16"/>
          <p:cNvSpPr>
            <a:spLocks noChangeArrowheads="1"/>
          </p:cNvSpPr>
          <p:nvPr/>
        </p:nvSpPr>
        <p:spPr bwMode="auto">
          <a:xfrm>
            <a:off x="3220580" y="1675546"/>
            <a:ext cx="8075455" cy="1701046"/>
          </a:xfrm>
          <a:prstGeom prst="cloudCallout">
            <a:avLst>
              <a:gd name="adj1" fmla="val -30208"/>
              <a:gd name="adj2" fmla="val 108380"/>
            </a:avLst>
          </a:prstGeom>
          <a:gradFill>
            <a:gsLst>
              <a:gs pos="0">
                <a:srgbClr val="DDEBCF"/>
              </a:gs>
              <a:gs pos="50000">
                <a:srgbClr val="9CB86E"/>
              </a:gs>
              <a:gs pos="100000">
                <a:srgbClr val="156B13"/>
              </a:gs>
            </a:gsLst>
            <a:lin ang="5400000" scaled="0"/>
          </a:gradFill>
          <a:ln>
            <a:noFill/>
          </a:ln>
        </p:spPr>
        <p:txBody>
          <a:bodyPr/>
          <a:lstStyle/>
          <a:p>
            <a:pPr algn="ctr" eaLnBrk="1" hangingPunct="1">
              <a:lnSpc>
                <a:spcPct val="150000"/>
              </a:lnSpc>
            </a:pPr>
            <a:endParaRPr lang="en-US" altLang="zh-CN" sz="1600" b="1" dirty="0">
              <a:latin typeface="黑体" pitchFamily="49" charset="-122"/>
              <a:ea typeface="黑体" pitchFamily="49" charset="-122"/>
            </a:endParaRPr>
          </a:p>
          <a:p>
            <a:pPr algn="ctr" eaLnBrk="1" hangingPunct="1">
              <a:lnSpc>
                <a:spcPct val="150000"/>
              </a:lnSpc>
            </a:pPr>
            <a:r>
              <a:rPr lang="zh-CN" altLang="en-US" sz="1600" b="1" dirty="0">
                <a:latin typeface="黑体" pitchFamily="49" charset="-122"/>
                <a:ea typeface="黑体" pitchFamily="49" charset="-122"/>
              </a:rPr>
              <a:t>培训：学术研讨会 知名专家讲座 </a:t>
            </a:r>
          </a:p>
          <a:p>
            <a:pPr algn="ctr" eaLnBrk="1" hangingPunct="1">
              <a:lnSpc>
                <a:spcPct val="150000"/>
              </a:lnSpc>
            </a:pPr>
            <a:r>
              <a:rPr lang="zh-CN" altLang="en-US" sz="1600" b="1" dirty="0">
                <a:latin typeface="黑体" pitchFamily="49" charset="-122"/>
                <a:ea typeface="黑体" pitchFamily="49" charset="-122"/>
              </a:rPr>
              <a:t>项目管理外训等</a:t>
            </a:r>
          </a:p>
        </p:txBody>
      </p:sp>
    </p:spTree>
    <p:extLst>
      <p:ext uri="{BB962C8B-B14F-4D97-AF65-F5344CB8AC3E}">
        <p14:creationId xmlns:p14="http://schemas.microsoft.com/office/powerpoint/2010/main" val="1556583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5904656"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员工薪酬及福利（大丰地区）</a:t>
            </a:r>
            <a:endParaRPr lang="en-US" altLang="zh-CN" sz="3600" dirty="0">
              <a:solidFill>
                <a:srgbClr val="00AA3C"/>
              </a:solidFill>
              <a:latin typeface="黑体" pitchFamily="49" charset="-122"/>
              <a:ea typeface="黑体" pitchFamily="49" charset="-122"/>
              <a:cs typeface="Arial" pitchFamily="34" charset="0"/>
            </a:endParaRPr>
          </a:p>
        </p:txBody>
      </p:sp>
      <p:sp>
        <p:nvSpPr>
          <p:cNvPr id="5" name="Rectangle 3"/>
          <p:cNvSpPr txBox="1">
            <a:spLocks noChangeArrowheads="1"/>
          </p:cNvSpPr>
          <p:nvPr/>
        </p:nvSpPr>
        <p:spPr bwMode="auto">
          <a:xfrm>
            <a:off x="862184" y="1512041"/>
            <a:ext cx="10083815" cy="42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a:lstStyle>
          <a:p>
            <a:pPr marL="533400" indent="-533400">
              <a:lnSpc>
                <a:spcPts val="3600"/>
              </a:lnSpc>
              <a:spcBef>
                <a:spcPts val="0"/>
              </a:spcBef>
              <a:spcAft>
                <a:spcPts val="600"/>
              </a:spcAft>
            </a:pPr>
            <a:r>
              <a:rPr lang="zh-CN" altLang="en-US" sz="2400" dirty="0">
                <a:latin typeface="黑体" pitchFamily="49" charset="-122"/>
                <a:ea typeface="黑体" pitchFamily="49" charset="-122"/>
              </a:rPr>
              <a:t>提供免费工作餐、免费提供两人间宿舍；</a:t>
            </a:r>
            <a:endParaRPr lang="en-US" altLang="zh-CN" sz="2400" dirty="0">
              <a:latin typeface="黑体" pitchFamily="49" charset="-122"/>
              <a:ea typeface="黑体" pitchFamily="49" charset="-122"/>
            </a:endParaRPr>
          </a:p>
          <a:p>
            <a:pPr marL="533400" indent="-533400">
              <a:lnSpc>
                <a:spcPts val="3600"/>
              </a:lnSpc>
              <a:spcBef>
                <a:spcPts val="0"/>
              </a:spcBef>
              <a:spcAft>
                <a:spcPts val="600"/>
              </a:spcAft>
            </a:pPr>
            <a:r>
              <a:rPr lang="zh-CN" altLang="en-US" sz="2400" dirty="0">
                <a:latin typeface="黑体" pitchFamily="49" charset="-122"/>
                <a:ea typeface="黑体" pitchFamily="49" charset="-122"/>
              </a:rPr>
              <a:t>严格按照国家规定缴纳五险一金；</a:t>
            </a:r>
          </a:p>
          <a:p>
            <a:pPr marL="533400" indent="-533400">
              <a:lnSpc>
                <a:spcPts val="3600"/>
              </a:lnSpc>
              <a:spcBef>
                <a:spcPts val="0"/>
              </a:spcBef>
              <a:spcAft>
                <a:spcPts val="600"/>
              </a:spcAft>
            </a:pPr>
            <a:r>
              <a:rPr lang="zh-CN" altLang="en-US" sz="2400" dirty="0">
                <a:latin typeface="黑体" pitchFamily="49" charset="-122"/>
                <a:ea typeface="黑体" pitchFamily="49" charset="-122"/>
              </a:rPr>
              <a:t>享受符合国家规定的双休日、节假日、年休假等待遇；</a:t>
            </a:r>
          </a:p>
          <a:p>
            <a:pPr marL="533400" indent="-533400">
              <a:lnSpc>
                <a:spcPts val="3600"/>
              </a:lnSpc>
              <a:spcBef>
                <a:spcPts val="0"/>
              </a:spcBef>
              <a:spcAft>
                <a:spcPts val="600"/>
              </a:spcAft>
            </a:pPr>
            <a:r>
              <a:rPr lang="zh-CN" altLang="en-US" sz="2400" dirty="0">
                <a:latin typeface="黑体" pitchFamily="49" charset="-122"/>
                <a:ea typeface="黑体" pitchFamily="49" charset="-122"/>
              </a:rPr>
              <a:t>提供一年一次的员工免费体检；</a:t>
            </a:r>
          </a:p>
          <a:p>
            <a:pPr marL="533400" indent="-533400">
              <a:lnSpc>
                <a:spcPts val="3600"/>
              </a:lnSpc>
              <a:spcBef>
                <a:spcPts val="0"/>
              </a:spcBef>
              <a:spcAft>
                <a:spcPts val="600"/>
              </a:spcAft>
            </a:pPr>
            <a:r>
              <a:rPr lang="zh-CN" altLang="en-US" sz="2400" dirty="0">
                <a:latin typeface="黑体" pitchFamily="49" charset="-122"/>
                <a:ea typeface="黑体" pitchFamily="49" charset="-122"/>
              </a:rPr>
              <a:t>享受三八妇女节日福利（女员工）、中秋</a:t>
            </a:r>
            <a:r>
              <a:rPr lang="en-US" altLang="zh-CN" sz="2400" dirty="0">
                <a:latin typeface="黑体" pitchFamily="49" charset="-122"/>
                <a:ea typeface="黑体" pitchFamily="49" charset="-122"/>
              </a:rPr>
              <a:t>/</a:t>
            </a:r>
            <a:r>
              <a:rPr lang="zh-CN" altLang="en-US" sz="2400" dirty="0">
                <a:latin typeface="黑体" pitchFamily="49" charset="-122"/>
                <a:ea typeface="黑体" pitchFamily="49" charset="-122"/>
              </a:rPr>
              <a:t>国庆等节日福利；</a:t>
            </a:r>
          </a:p>
          <a:p>
            <a:pPr marL="533400" indent="-533400">
              <a:lnSpc>
                <a:spcPts val="3600"/>
              </a:lnSpc>
              <a:spcBef>
                <a:spcPts val="0"/>
              </a:spcBef>
              <a:spcAft>
                <a:spcPts val="600"/>
              </a:spcAft>
            </a:pPr>
            <a:r>
              <a:rPr lang="zh-CN" altLang="en-US" sz="2400" dirty="0">
                <a:latin typeface="黑体" pitchFamily="49" charset="-122"/>
                <a:ea typeface="黑体" pitchFamily="49" charset="-122"/>
              </a:rPr>
              <a:t>优秀员工、先进员工享受公费旅游（国内</a:t>
            </a:r>
            <a:r>
              <a:rPr lang="en-US" altLang="zh-CN" sz="2400" dirty="0">
                <a:latin typeface="黑体" pitchFamily="49" charset="-122"/>
                <a:ea typeface="黑体" pitchFamily="49" charset="-122"/>
              </a:rPr>
              <a:t>/</a:t>
            </a:r>
            <a:r>
              <a:rPr lang="zh-CN" altLang="en-US" sz="2400" dirty="0">
                <a:latin typeface="黑体" pitchFamily="49" charset="-122"/>
                <a:ea typeface="黑体" pitchFamily="49" charset="-122"/>
              </a:rPr>
              <a:t>国际）及现金奖励；</a:t>
            </a:r>
          </a:p>
          <a:p>
            <a:pPr marL="533400" indent="-533400">
              <a:lnSpc>
                <a:spcPts val="3600"/>
              </a:lnSpc>
              <a:spcBef>
                <a:spcPts val="0"/>
              </a:spcBef>
              <a:spcAft>
                <a:spcPts val="600"/>
              </a:spcAft>
            </a:pPr>
            <a:r>
              <a:rPr lang="zh-CN" altLang="en-US" sz="2400" dirty="0">
                <a:latin typeface="黑体" pitchFamily="49" charset="-122"/>
                <a:ea typeface="黑体" pitchFamily="49" charset="-122"/>
              </a:rPr>
              <a:t>提供优良的工作环境、广阔的职业发展空间。</a:t>
            </a:r>
          </a:p>
        </p:txBody>
      </p:sp>
    </p:spTree>
    <p:extLst>
      <p:ext uri="{BB962C8B-B14F-4D97-AF65-F5344CB8AC3E}">
        <p14:creationId xmlns:p14="http://schemas.microsoft.com/office/powerpoint/2010/main" val="842423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3600400"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工作地点</a:t>
            </a:r>
            <a:endParaRPr lang="en-US" altLang="zh-CN" sz="3600" dirty="0">
              <a:solidFill>
                <a:srgbClr val="00AA3C"/>
              </a:solidFill>
              <a:latin typeface="黑体" pitchFamily="49" charset="-122"/>
              <a:ea typeface="黑体" pitchFamily="49" charset="-122"/>
              <a:cs typeface="Arial" pitchFamily="34" charset="0"/>
            </a:endParaRPr>
          </a:p>
        </p:txBody>
      </p:sp>
      <p:sp>
        <p:nvSpPr>
          <p:cNvPr id="5" name="Rectangle 3"/>
          <p:cNvSpPr txBox="1">
            <a:spLocks noChangeArrowheads="1"/>
          </p:cNvSpPr>
          <p:nvPr/>
        </p:nvSpPr>
        <p:spPr bwMode="auto">
          <a:xfrm>
            <a:off x="862184" y="1512041"/>
            <a:ext cx="10083815" cy="42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a:lstStyle>
          <a:p>
            <a:pPr>
              <a:buFont typeface="Wingdings" pitchFamily="2" charset="2"/>
              <a:buNone/>
            </a:pPr>
            <a:endParaRPr lang="en-US" altLang="zh-CN" sz="2000" dirty="0">
              <a:ea typeface="宋体" charset="-122"/>
            </a:endParaRPr>
          </a:p>
          <a:p>
            <a:pPr>
              <a:buFont typeface="Wingdings" pitchFamily="2" charset="2"/>
              <a:buNone/>
            </a:pPr>
            <a:r>
              <a:rPr lang="zh-CN" altLang="en-US" sz="2400" dirty="0">
                <a:latin typeface="黑体" pitchFamily="49" charset="-122"/>
                <a:ea typeface="黑体" pitchFamily="49" charset="-122"/>
              </a:rPr>
              <a:t>上海总部：上海市浦东张江高科技园区张衡路</a:t>
            </a:r>
            <a:r>
              <a:rPr lang="en-US" altLang="zh-CN" sz="2400" dirty="0">
                <a:latin typeface="黑体" pitchFamily="49" charset="-122"/>
                <a:ea typeface="黑体" pitchFamily="49" charset="-122"/>
              </a:rPr>
              <a:t>1999</a:t>
            </a:r>
            <a:r>
              <a:rPr lang="zh-CN" altLang="en-US" sz="2400" dirty="0">
                <a:latin typeface="黑体" pitchFamily="49" charset="-122"/>
                <a:ea typeface="黑体" pitchFamily="49" charset="-122"/>
              </a:rPr>
              <a:t>号</a:t>
            </a:r>
            <a:endParaRPr lang="en-US" altLang="zh-CN" sz="2400" dirty="0">
              <a:latin typeface="黑体" pitchFamily="49" charset="-122"/>
              <a:ea typeface="黑体" pitchFamily="49" charset="-122"/>
            </a:endParaRPr>
          </a:p>
          <a:p>
            <a:pPr>
              <a:buNone/>
            </a:pPr>
            <a:endParaRPr lang="en-US" altLang="zh-CN" sz="2400" dirty="0">
              <a:latin typeface="黑体" pitchFamily="49" charset="-122"/>
              <a:ea typeface="黑体" pitchFamily="49" charset="-122"/>
            </a:endParaRPr>
          </a:p>
          <a:p>
            <a:pPr>
              <a:buNone/>
            </a:pPr>
            <a:r>
              <a:rPr lang="zh-CN" altLang="en-US" sz="2400" dirty="0">
                <a:latin typeface="黑体" pitchFamily="49" charset="-122"/>
                <a:ea typeface="黑体" pitchFamily="49" charset="-122"/>
              </a:rPr>
              <a:t>赤峰基地：内蒙古赤峰红山经济开发区一东街</a:t>
            </a:r>
            <a:r>
              <a:rPr lang="en-US" altLang="zh-CN" sz="2400" dirty="0">
                <a:latin typeface="黑体" pitchFamily="49" charset="-122"/>
                <a:ea typeface="黑体" pitchFamily="49" charset="-122"/>
              </a:rPr>
              <a:t>84</a:t>
            </a:r>
            <a:r>
              <a:rPr lang="zh-CN" altLang="en-US" sz="2400" dirty="0">
                <a:latin typeface="黑体" pitchFamily="49" charset="-122"/>
                <a:ea typeface="黑体" pitchFamily="49" charset="-122"/>
              </a:rPr>
              <a:t>号</a:t>
            </a:r>
            <a:endParaRPr lang="en-US" altLang="zh-CN" sz="2400" dirty="0">
              <a:latin typeface="黑体" pitchFamily="49" charset="-122"/>
              <a:ea typeface="黑体" pitchFamily="49" charset="-122"/>
            </a:endParaRPr>
          </a:p>
          <a:p>
            <a:pPr>
              <a:buNone/>
            </a:pPr>
            <a:endParaRPr lang="en-US" altLang="zh-CN" sz="2400" dirty="0">
              <a:latin typeface="黑体" pitchFamily="49" charset="-122"/>
              <a:ea typeface="黑体" pitchFamily="49" charset="-122"/>
            </a:endParaRPr>
          </a:p>
          <a:p>
            <a:pPr>
              <a:buNone/>
            </a:pPr>
            <a:r>
              <a:rPr lang="zh-CN" altLang="en-US" sz="2400" dirty="0">
                <a:latin typeface="黑体" pitchFamily="49" charset="-122"/>
                <a:ea typeface="黑体" pitchFamily="49" charset="-122"/>
              </a:rPr>
              <a:t>大丰基地：江苏盐城大丰港华丰工业区</a:t>
            </a:r>
            <a:endParaRPr lang="en-US" altLang="zh-CN" sz="2400" dirty="0">
              <a:latin typeface="黑体" pitchFamily="49" charset="-122"/>
              <a:ea typeface="黑体" pitchFamily="49" charset="-122"/>
            </a:endParaRPr>
          </a:p>
          <a:p>
            <a:pPr>
              <a:buNone/>
            </a:pPr>
            <a:endParaRPr lang="en-US" altLang="zh-CN" sz="2000" b="1" dirty="0">
              <a:ea typeface="宋体" charset="-122"/>
            </a:endParaRPr>
          </a:p>
        </p:txBody>
      </p:sp>
    </p:spTree>
    <p:extLst>
      <p:ext uri="{BB962C8B-B14F-4D97-AF65-F5344CB8AC3E}">
        <p14:creationId xmlns:p14="http://schemas.microsoft.com/office/powerpoint/2010/main" val="3590829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76461" y="624162"/>
            <a:ext cx="6912768"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r>
              <a:rPr lang="zh-CN" altLang="en-US" sz="3600" dirty="0">
                <a:solidFill>
                  <a:srgbClr val="00AA3C"/>
                </a:solidFill>
                <a:latin typeface="黑体" pitchFamily="49" charset="-122"/>
                <a:ea typeface="黑体" pitchFamily="49" charset="-122"/>
              </a:rPr>
              <a:t>我们需要比我们更优秀的人才！</a:t>
            </a:r>
            <a:endParaRPr lang="en-US" altLang="zh-CN" sz="3600" dirty="0">
              <a:solidFill>
                <a:srgbClr val="00AA3C"/>
              </a:solidFill>
              <a:latin typeface="黑体" pitchFamily="49" charset="-122"/>
              <a:ea typeface="黑体" pitchFamily="49" charset="-122"/>
              <a:cs typeface="Arial" pitchFamily="34" charset="0"/>
            </a:endParaRPr>
          </a:p>
        </p:txBody>
      </p:sp>
      <p:sp>
        <p:nvSpPr>
          <p:cNvPr id="3" name="Rectangle 3"/>
          <p:cNvSpPr txBox="1">
            <a:spLocks noChangeArrowheads="1"/>
          </p:cNvSpPr>
          <p:nvPr/>
        </p:nvSpPr>
        <p:spPr bwMode="auto">
          <a:xfrm>
            <a:off x="720477" y="1512041"/>
            <a:ext cx="8496944" cy="439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a:lstStyle>
          <a:p>
            <a:pPr>
              <a:lnSpc>
                <a:spcPct val="150000"/>
              </a:lnSpc>
            </a:pPr>
            <a:r>
              <a:rPr lang="zh-CN" altLang="en-US" sz="2400" dirty="0">
                <a:latin typeface="黑体" pitchFamily="49" charset="-122"/>
                <a:ea typeface="黑体" pitchFamily="49" charset="-122"/>
              </a:rPr>
              <a:t>我们需要正直、积极向上的人；</a:t>
            </a:r>
          </a:p>
          <a:p>
            <a:pPr>
              <a:lnSpc>
                <a:spcPct val="150000"/>
              </a:lnSpc>
            </a:pPr>
            <a:r>
              <a:rPr lang="zh-CN" altLang="en-US" sz="2400" dirty="0">
                <a:latin typeface="黑体" pitchFamily="49" charset="-122"/>
                <a:ea typeface="黑体" pitchFamily="49" charset="-122"/>
              </a:rPr>
              <a:t>我们需要热爱医药事业有志之人；</a:t>
            </a:r>
          </a:p>
          <a:p>
            <a:pPr>
              <a:lnSpc>
                <a:spcPct val="150000"/>
              </a:lnSpc>
            </a:pPr>
            <a:r>
              <a:rPr lang="zh-CN" altLang="en-US" sz="2400" dirty="0">
                <a:latin typeface="黑体" pitchFamily="49" charset="-122"/>
                <a:ea typeface="黑体" pitchFamily="49" charset="-122"/>
              </a:rPr>
              <a:t>我们需要善于学习、勇于创新的人； </a:t>
            </a:r>
          </a:p>
          <a:p>
            <a:pPr>
              <a:lnSpc>
                <a:spcPct val="150000"/>
              </a:lnSpc>
            </a:pPr>
            <a:r>
              <a:rPr lang="zh-CN" altLang="en-US" sz="2400" dirty="0">
                <a:latin typeface="黑体" pitchFamily="49" charset="-122"/>
                <a:ea typeface="黑体" pitchFamily="49" charset="-122"/>
              </a:rPr>
              <a:t>我们需要思维清晰、善于思考的人； </a:t>
            </a:r>
          </a:p>
          <a:p>
            <a:pPr>
              <a:lnSpc>
                <a:spcPct val="150000"/>
              </a:lnSpc>
            </a:pPr>
            <a:r>
              <a:rPr lang="zh-CN" altLang="en-US" sz="2400" dirty="0">
                <a:latin typeface="黑体" pitchFamily="49" charset="-122"/>
                <a:ea typeface="黑体" pitchFamily="49" charset="-122"/>
              </a:rPr>
              <a:t>我们需要乐于沟通、关注团队的人；</a:t>
            </a:r>
          </a:p>
          <a:p>
            <a:pPr>
              <a:lnSpc>
                <a:spcPct val="150000"/>
              </a:lnSpc>
            </a:pPr>
            <a:r>
              <a:rPr lang="en-US" altLang="zh-CN" sz="2400" dirty="0">
                <a:latin typeface="黑体" pitchFamily="49" charset="-122"/>
                <a:ea typeface="黑体" pitchFamily="49" charset="-122"/>
              </a:rPr>
              <a:t>  …….</a:t>
            </a:r>
          </a:p>
          <a:p>
            <a:endParaRPr lang="zh-CN" altLang="en-US" sz="2000" dirty="0">
              <a:ea typeface="宋体" charset="-122"/>
            </a:endParaRPr>
          </a:p>
          <a:p>
            <a:endParaRPr lang="zh-CN" altLang="en-US" dirty="0">
              <a:ea typeface="宋体" charset="-122"/>
            </a:endParaRPr>
          </a:p>
        </p:txBody>
      </p:sp>
    </p:spTree>
    <p:extLst>
      <p:ext uri="{BB962C8B-B14F-4D97-AF65-F5344CB8AC3E}">
        <p14:creationId xmlns:p14="http://schemas.microsoft.com/office/powerpoint/2010/main" val="1681327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unsheng.li\Desktop\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44" y="1295871"/>
            <a:ext cx="10513168" cy="46085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720477" y="603876"/>
            <a:ext cx="3600400"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endParaRPr lang="en-US" altLang="zh-CN" sz="3600" dirty="0">
              <a:solidFill>
                <a:srgbClr val="00AA3C"/>
              </a:solidFill>
              <a:cs typeface="Arial" pitchFamily="34" charset="0"/>
            </a:endParaRPr>
          </a:p>
        </p:txBody>
      </p:sp>
      <p:sp>
        <p:nvSpPr>
          <p:cNvPr id="2" name="TextBox 1"/>
          <p:cNvSpPr txBox="1"/>
          <p:nvPr/>
        </p:nvSpPr>
        <p:spPr>
          <a:xfrm>
            <a:off x="576461" y="2015951"/>
            <a:ext cx="8640960" cy="2400657"/>
          </a:xfrm>
          <a:prstGeom prst="rect">
            <a:avLst/>
          </a:prstGeom>
          <a:noFill/>
        </p:spPr>
        <p:txBody>
          <a:bodyPr wrap="square" rtlCol="0">
            <a:spAutoFit/>
          </a:bodyPr>
          <a:lstStyle/>
          <a:p>
            <a:pPr>
              <a:lnSpc>
                <a:spcPct val="150000"/>
              </a:lnSpc>
            </a:pPr>
            <a:r>
              <a:rPr lang="zh-CN" altLang="en-US" sz="2800" b="1" dirty="0">
                <a:solidFill>
                  <a:schemeClr val="bg1"/>
                </a:solidFill>
                <a:latin typeface="黑体" pitchFamily="49" charset="-122"/>
                <a:ea typeface="黑体" pitchFamily="49" charset="-122"/>
              </a:rPr>
              <a:t>今天的同学，明天的同事</a:t>
            </a:r>
            <a:endParaRPr lang="en-US" sz="2800" dirty="0">
              <a:solidFill>
                <a:schemeClr val="bg1"/>
              </a:solidFill>
              <a:latin typeface="黑体" pitchFamily="49" charset="-122"/>
              <a:ea typeface="黑体" pitchFamily="49" charset="-122"/>
            </a:endParaRPr>
          </a:p>
          <a:p>
            <a:pPr>
              <a:lnSpc>
                <a:spcPct val="150000"/>
              </a:lnSpc>
            </a:pPr>
            <a:r>
              <a:rPr lang="zh-CN" altLang="en-US" sz="2800" b="1" dirty="0">
                <a:solidFill>
                  <a:schemeClr val="bg1"/>
                </a:solidFill>
                <a:latin typeface="黑体" pitchFamily="49" charset="-122"/>
                <a:ea typeface="黑体" pitchFamily="49" charset="-122"/>
              </a:rPr>
              <a:t>让我们一起携手共进，放飞我们的理想！</a:t>
            </a:r>
            <a:endParaRPr lang="en-US" sz="2800" dirty="0">
              <a:solidFill>
                <a:schemeClr val="bg1"/>
              </a:solidFill>
              <a:latin typeface="黑体" pitchFamily="49" charset="-122"/>
              <a:ea typeface="黑体" pitchFamily="49" charset="-122"/>
            </a:endParaRPr>
          </a:p>
          <a:p>
            <a:pPr>
              <a:lnSpc>
                <a:spcPct val="150000"/>
              </a:lnSpc>
            </a:pPr>
            <a:r>
              <a:rPr lang="zh-CN" altLang="en-US" sz="2800" b="1" dirty="0">
                <a:solidFill>
                  <a:schemeClr val="bg1"/>
                </a:solidFill>
                <a:latin typeface="黑体" pitchFamily="49" charset="-122"/>
                <a:ea typeface="黑体" pitchFamily="49" charset="-122"/>
              </a:rPr>
              <a:t>上海海嘉诺医药发展股份有限公司欢迎你们！</a:t>
            </a:r>
            <a:endParaRPr lang="en-US" sz="2800" dirty="0">
              <a:solidFill>
                <a:schemeClr val="bg1"/>
              </a:solidFill>
              <a:latin typeface="黑体" pitchFamily="49" charset="-122"/>
              <a:ea typeface="黑体" pitchFamily="49" charset="-122"/>
            </a:endParaRPr>
          </a:p>
          <a:p>
            <a:endParaRPr lang="en-US" dirty="0"/>
          </a:p>
        </p:txBody>
      </p:sp>
    </p:spTree>
    <p:extLst>
      <p:ext uri="{BB962C8B-B14F-4D97-AF65-F5344CB8AC3E}">
        <p14:creationId xmlns:p14="http://schemas.microsoft.com/office/powerpoint/2010/main" val="526191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6461" y="287759"/>
            <a:ext cx="3672408" cy="803296"/>
          </a:xfrm>
        </p:spPr>
        <p:txBody>
          <a:bodyPr>
            <a:normAutofit fontScale="90000"/>
          </a:bodyPr>
          <a:lstStyle/>
          <a:p>
            <a:pPr>
              <a:lnSpc>
                <a:spcPct val="150000"/>
              </a:lnSpc>
            </a:pPr>
            <a:r>
              <a:rPr lang="zh-CN" altLang="en-US" sz="4000" dirty="0">
                <a:latin typeface="黑体" pitchFamily="49" charset="-122"/>
                <a:ea typeface="黑体" pitchFamily="49" charset="-122"/>
              </a:rPr>
              <a:t>研发体系</a:t>
            </a:r>
            <a:endParaRPr lang="zh-CN" altLang="en-US" dirty="0">
              <a:latin typeface="黑体" pitchFamily="49" charset="-122"/>
              <a:ea typeface="黑体" pitchFamily="49" charset="-122"/>
            </a:endParaRPr>
          </a:p>
        </p:txBody>
      </p:sp>
      <p:pic>
        <p:nvPicPr>
          <p:cNvPr id="5" name="Picture 5" descr="未标题-1 拷贝"/>
          <p:cNvPicPr>
            <a:picLocks noGrp="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616557" y="1204105"/>
            <a:ext cx="3572556" cy="187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z3"/>
          <p:cNvPicPr>
            <a:picLocks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08987" y="1204105"/>
            <a:ext cx="3572556" cy="175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制剂研发另加"/>
          <p:cNvPicPr>
            <a:picLocks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11858" y="4240220"/>
            <a:ext cx="4048897" cy="180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_DSC5093 拷贝"/>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761355" y="4240220"/>
            <a:ext cx="3810727" cy="17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DSC_0019 拷贝"/>
          <p:cNvPicPr>
            <a:picLocks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617505" y="2525734"/>
            <a:ext cx="3600672" cy="196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80138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20477" y="603876"/>
            <a:ext cx="3600400" cy="54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ctr" anchorCtr="0" compatLnSpc="1">
            <a:prstTxWarp prst="textNoShape">
              <a:avLst/>
            </a:prstTxWarp>
          </a:bodyPr>
          <a:lstStyle>
            <a:lvl1pPr algn="l" defTabSz="1028296" rtl="0" eaLnBrk="0" fontAlgn="base" hangingPunct="0">
              <a:spcBef>
                <a:spcPct val="0"/>
              </a:spcBef>
              <a:spcAft>
                <a:spcPct val="0"/>
              </a:spcAft>
              <a:defRPr sz="3556" b="1">
                <a:solidFill>
                  <a:schemeClr val="tx2"/>
                </a:solidFill>
                <a:latin typeface="+mj-lt"/>
                <a:ea typeface="+mj-ea"/>
                <a:cs typeface="+mj-cs"/>
              </a:defRPr>
            </a:lvl1pPr>
            <a:lvl2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2pPr>
            <a:lvl3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3pPr>
            <a:lvl4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4pPr>
            <a:lvl5pPr algn="l" defTabSz="1028296" rtl="0" eaLnBrk="0" fontAlgn="base" hangingPunct="0">
              <a:spcBef>
                <a:spcPct val="0"/>
              </a:spcBef>
              <a:spcAft>
                <a:spcPct val="0"/>
              </a:spcAft>
              <a:defRPr sz="3556" b="1">
                <a:solidFill>
                  <a:schemeClr val="tx2"/>
                </a:solidFill>
                <a:latin typeface="Arial" pitchFamily="34" charset="0"/>
                <a:ea typeface="微软雅黑" pitchFamily="34" charset="-122"/>
              </a:defRPr>
            </a:lvl5pPr>
            <a:lvl6pPr marL="304785"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6pPr>
            <a:lvl7pPr marL="60956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7pPr>
            <a:lvl8pPr marL="914354"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8pPr>
            <a:lvl9pPr marL="1219139" algn="l" defTabSz="1028649" rtl="0" eaLnBrk="0" fontAlgn="base" hangingPunct="0">
              <a:spcBef>
                <a:spcPct val="0"/>
              </a:spcBef>
              <a:spcAft>
                <a:spcPct val="0"/>
              </a:spcAft>
              <a:defRPr sz="3556" b="1">
                <a:solidFill>
                  <a:schemeClr val="tx2"/>
                </a:solidFill>
                <a:latin typeface="Arial" pitchFamily="34" charset="0"/>
                <a:ea typeface="微软雅黑" pitchFamily="34" charset="-122"/>
              </a:defRPr>
            </a:lvl9pPr>
          </a:lstStyle>
          <a:p>
            <a:pPr eaLnBrk="1" hangingPunct="1"/>
            <a:endParaRPr lang="en-US" altLang="zh-CN" sz="3600" dirty="0">
              <a:solidFill>
                <a:srgbClr val="00AA3C"/>
              </a:solidFill>
              <a:cs typeface="Arial" pitchFamily="34" charset="0"/>
            </a:endParaRPr>
          </a:p>
        </p:txBody>
      </p:sp>
      <p:sp>
        <p:nvSpPr>
          <p:cNvPr id="5" name="WordArt 2">
            <a:extLst>
              <a:ext uri="{FF2B5EF4-FFF2-40B4-BE49-F238E27FC236}">
                <a16:creationId xmlns:a16="http://schemas.microsoft.com/office/drawing/2014/main" id="{EC7C9C7D-6FB7-4CA4-AF89-06A5B5B03BA1}"/>
              </a:ext>
            </a:extLst>
          </p:cNvPr>
          <p:cNvSpPr>
            <a:spLocks noChangeArrowheads="1" noChangeShapeType="1" noTextEdit="1"/>
          </p:cNvSpPr>
          <p:nvPr/>
        </p:nvSpPr>
        <p:spPr bwMode="ltGray">
          <a:xfrm>
            <a:off x="2640404" y="2015951"/>
            <a:ext cx="5763195" cy="1333292"/>
          </a:xfrm>
          <a:prstGeom prst="rect">
            <a:avLst/>
          </a:prstGeom>
        </p:spPr>
        <p:txBody>
          <a:bodyPr wrap="none" lIns="60948" tIns="30474" rIns="60948" bIns="30474" fromWordArt="1">
            <a:prstTxWarp prst="textStop">
              <a:avLst>
                <a:gd name="adj" fmla="val 22222"/>
              </a:avLst>
            </a:prstTxWarp>
          </a:bodyPr>
          <a:lstStyle/>
          <a:p>
            <a:pPr algn="ctr" eaLnBrk="1" hangingPunct="1">
              <a:buFont typeface="Arial" pitchFamily="34" charset="0"/>
              <a:buNone/>
            </a:pPr>
            <a:r>
              <a:rPr lang="en-US" altLang="zh-CN" kern="10" dirty="0">
                <a:ln w="9525">
                  <a:noFill/>
                  <a:round/>
                  <a:headEnd/>
                  <a:tailEnd/>
                </a:ln>
                <a:solidFill>
                  <a:srgbClr val="8CC31E"/>
                </a:solidFill>
                <a:effectLst>
                  <a:outerShdw dist="63500" dir="16200000" sy="-100000" rotWithShape="0">
                    <a:srgbClr val="000000">
                      <a:alpha val="50000"/>
                    </a:srgbClr>
                  </a:outerShdw>
                </a:effectLst>
                <a:latin typeface="Impact"/>
              </a:rPr>
              <a:t>Thank You !</a:t>
            </a:r>
            <a:endParaRPr lang="zh-CN" altLang="en-US" kern="10" dirty="0">
              <a:ln w="9525">
                <a:noFill/>
                <a:round/>
                <a:headEnd/>
                <a:tailEnd/>
              </a:ln>
              <a:solidFill>
                <a:srgbClr val="8CC31E"/>
              </a:solidFill>
              <a:effectLst>
                <a:outerShdw dist="63500" dir="16200000" sy="-100000" rotWithShape="0">
                  <a:srgbClr val="000000">
                    <a:alpha val="50000"/>
                  </a:srgbClr>
                </a:outerShdw>
              </a:effectLst>
              <a:latin typeface="Impact"/>
            </a:endParaRPr>
          </a:p>
        </p:txBody>
      </p:sp>
    </p:spTree>
    <p:extLst>
      <p:ext uri="{BB962C8B-B14F-4D97-AF65-F5344CB8AC3E}">
        <p14:creationId xmlns:p14="http://schemas.microsoft.com/office/powerpoint/2010/main" val="190258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92972" y="503783"/>
            <a:ext cx="3433368" cy="679450"/>
          </a:xfrm>
        </p:spPr>
        <p:txBody>
          <a:bodyPr/>
          <a:lstStyle/>
          <a:p>
            <a:r>
              <a:rPr lang="zh-CN" altLang="en-US" sz="3600" dirty="0">
                <a:latin typeface="黑体" pitchFamily="49" charset="-122"/>
                <a:ea typeface="黑体" pitchFamily="49" charset="-122"/>
              </a:rPr>
              <a:t>研发模式</a:t>
            </a:r>
          </a:p>
        </p:txBody>
      </p:sp>
      <p:sp>
        <p:nvSpPr>
          <p:cNvPr id="25" name="内容占位符 2"/>
          <p:cNvSpPr>
            <a:spLocks noGrp="1"/>
          </p:cNvSpPr>
          <p:nvPr>
            <p:ph idx="4294967295"/>
          </p:nvPr>
        </p:nvSpPr>
        <p:spPr>
          <a:xfrm>
            <a:off x="864525" y="1583903"/>
            <a:ext cx="9864725" cy="648096"/>
          </a:xfrm>
        </p:spPr>
        <p:txBody>
          <a:bodyPr/>
          <a:lstStyle/>
          <a:p>
            <a:pPr marL="0" indent="0" eaLnBrk="1" hangingPunct="1">
              <a:buNone/>
            </a:pPr>
            <a:r>
              <a:rPr lang="zh-CN" altLang="en-US" sz="2400" dirty="0">
                <a:latin typeface="黑体" pitchFamily="49" charset="-122"/>
                <a:ea typeface="黑体" pitchFamily="49" charset="-122"/>
              </a:rPr>
              <a:t>从研发、中试、商业化生产到全球注册及市场开发的一站式解决方案</a:t>
            </a:r>
            <a:endParaRPr lang="en-US" altLang="zh-CN" sz="2400" dirty="0">
              <a:latin typeface="黑体" pitchFamily="49" charset="-122"/>
              <a:ea typeface="黑体" pitchFamily="49" charset="-122"/>
            </a:endParaRPr>
          </a:p>
        </p:txBody>
      </p:sp>
      <p:sp>
        <p:nvSpPr>
          <p:cNvPr id="26" name="燕尾形 25"/>
          <p:cNvSpPr/>
          <p:nvPr/>
        </p:nvSpPr>
        <p:spPr bwMode="auto">
          <a:xfrm>
            <a:off x="2907407" y="3887985"/>
            <a:ext cx="360362" cy="431800"/>
          </a:xfrm>
          <a:prstGeom prst="chevron">
            <a:avLst/>
          </a:prstGeom>
          <a:solidFill>
            <a:schemeClr val="bg1">
              <a:lumMod val="50000"/>
            </a:schemeClr>
          </a:solidFill>
          <a:ln w="9525" cap="flat" cmpd="sng" algn="ctr">
            <a:noFill/>
            <a:prstDash val="solid"/>
            <a:round/>
            <a:headEnd type="none" w="med" len="med"/>
            <a:tailEnd type="none" w="med" len="med"/>
          </a:ln>
          <a:effectLst/>
        </p:spPr>
        <p:txBody>
          <a:bodyPr/>
          <a:lstStyle/>
          <a:p>
            <a:pPr eaLnBrk="1" hangingPunct="1">
              <a:defRPr/>
            </a:pPr>
            <a:endParaRPr lang="zh-CN" altLang="en-US" sz="1800" dirty="0">
              <a:solidFill>
                <a:srgbClr val="000000"/>
              </a:solidFill>
              <a:latin typeface="Arial" charset="0"/>
              <a:ea typeface="黑体" pitchFamily="2" charset="-122"/>
            </a:endParaRPr>
          </a:p>
        </p:txBody>
      </p:sp>
      <p:sp>
        <p:nvSpPr>
          <p:cNvPr id="27" name="燕尾形 26"/>
          <p:cNvSpPr/>
          <p:nvPr/>
        </p:nvSpPr>
        <p:spPr bwMode="auto">
          <a:xfrm>
            <a:off x="5580757" y="3887985"/>
            <a:ext cx="360362" cy="431800"/>
          </a:xfrm>
          <a:prstGeom prst="chevron">
            <a:avLst/>
          </a:prstGeom>
          <a:solidFill>
            <a:schemeClr val="bg1">
              <a:lumMod val="50000"/>
            </a:schemeClr>
          </a:solidFill>
          <a:ln w="9525" cap="flat" cmpd="sng" algn="ctr">
            <a:noFill/>
            <a:prstDash val="solid"/>
            <a:round/>
            <a:headEnd type="none" w="med" len="med"/>
            <a:tailEnd type="none" w="med" len="med"/>
          </a:ln>
          <a:effectLst/>
        </p:spPr>
        <p:txBody>
          <a:bodyPr/>
          <a:lstStyle/>
          <a:p>
            <a:pPr eaLnBrk="1" hangingPunct="1">
              <a:defRPr/>
            </a:pPr>
            <a:endParaRPr lang="zh-CN" altLang="en-US" sz="1800" dirty="0">
              <a:solidFill>
                <a:srgbClr val="000000"/>
              </a:solidFill>
              <a:latin typeface="Arial" charset="0"/>
              <a:ea typeface="黑体" pitchFamily="2" charset="-122"/>
            </a:endParaRPr>
          </a:p>
        </p:txBody>
      </p:sp>
      <p:sp>
        <p:nvSpPr>
          <p:cNvPr id="28" name="燕尾形 27"/>
          <p:cNvSpPr/>
          <p:nvPr/>
        </p:nvSpPr>
        <p:spPr bwMode="auto">
          <a:xfrm>
            <a:off x="8262077" y="3887985"/>
            <a:ext cx="360363" cy="431800"/>
          </a:xfrm>
          <a:prstGeom prst="chevron">
            <a:avLst/>
          </a:prstGeom>
          <a:solidFill>
            <a:schemeClr val="bg1">
              <a:lumMod val="50000"/>
            </a:schemeClr>
          </a:solidFill>
          <a:ln w="9525" cap="flat" cmpd="sng" algn="ctr">
            <a:noFill/>
            <a:prstDash val="solid"/>
            <a:round/>
            <a:headEnd type="none" w="med" len="med"/>
            <a:tailEnd type="none" w="med" len="med"/>
          </a:ln>
          <a:effectLst/>
        </p:spPr>
        <p:txBody>
          <a:bodyPr/>
          <a:lstStyle/>
          <a:p>
            <a:pPr eaLnBrk="1" hangingPunct="1">
              <a:defRPr/>
            </a:pPr>
            <a:endParaRPr lang="zh-CN" altLang="en-US" sz="1800" dirty="0">
              <a:solidFill>
                <a:srgbClr val="000000"/>
              </a:solidFill>
              <a:latin typeface="Arial" charset="0"/>
              <a:ea typeface="黑体" pitchFamily="2" charset="-122"/>
            </a:endParaRPr>
          </a:p>
        </p:txBody>
      </p:sp>
      <p:sp>
        <p:nvSpPr>
          <p:cNvPr id="29" name="对角圆角矩形 15"/>
          <p:cNvSpPr/>
          <p:nvPr/>
        </p:nvSpPr>
        <p:spPr>
          <a:xfrm>
            <a:off x="637951" y="3312138"/>
            <a:ext cx="2232000" cy="2375972"/>
          </a:xfrm>
          <a:custGeom>
            <a:avLst/>
            <a:gdLst>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0 w 2880000"/>
              <a:gd name="connsiteY7" fmla="*/ 172554 h 2627988"/>
              <a:gd name="connsiteX8" fmla="*/ 172554 w 2880000"/>
              <a:gd name="connsiteY8" fmla="*/ 0 h 2627988"/>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72554 w 2880000"/>
              <a:gd name="connsiteY7" fmla="*/ 0 h 2627988"/>
              <a:gd name="connsiteX0" fmla="*/ 74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7454 w 2880000"/>
              <a:gd name="connsiteY7" fmla="*/ 0 h 2627988"/>
              <a:gd name="connsiteX0" fmla="*/ 110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104 w 2880000"/>
              <a:gd name="connsiteY7" fmla="*/ 0 h 262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2627988">
                <a:moveTo>
                  <a:pt x="1104" y="0"/>
                </a:moveTo>
                <a:lnTo>
                  <a:pt x="2880000" y="0"/>
                </a:lnTo>
                <a:lnTo>
                  <a:pt x="2880000" y="0"/>
                </a:lnTo>
                <a:lnTo>
                  <a:pt x="2880000" y="2455434"/>
                </a:lnTo>
                <a:cubicBezTo>
                  <a:pt x="2880000" y="2550733"/>
                  <a:pt x="2802745" y="2627988"/>
                  <a:pt x="2707446" y="2627988"/>
                </a:cubicBezTo>
                <a:lnTo>
                  <a:pt x="0" y="2627988"/>
                </a:lnTo>
                <a:lnTo>
                  <a:pt x="0" y="2627988"/>
                </a:lnTo>
                <a:cubicBezTo>
                  <a:pt x="2485" y="1751992"/>
                  <a:pt x="-1381" y="875996"/>
                  <a:pt x="1104" y="0"/>
                </a:cubicBezTo>
                <a:close/>
              </a:path>
            </a:pathLst>
          </a:custGeom>
          <a:noFill/>
          <a:ln w="12700">
            <a:gradFill flip="none" rotWithShape="1">
              <a:gsLst>
                <a:gs pos="30000">
                  <a:srgbClr val="C30F23"/>
                </a:gs>
                <a:gs pos="100000">
                  <a:srgbClr val="F0877D"/>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30" name="对角圆角矩形 14"/>
          <p:cNvSpPr/>
          <p:nvPr/>
        </p:nvSpPr>
        <p:spPr>
          <a:xfrm>
            <a:off x="637951" y="2591852"/>
            <a:ext cx="2232000" cy="719999"/>
          </a:xfrm>
          <a:custGeom>
            <a:avLst/>
            <a:gdLst>
              <a:gd name="connsiteX0" fmla="*/ 184782 w 2880000"/>
              <a:gd name="connsiteY0" fmla="*/ 0 h 792000"/>
              <a:gd name="connsiteX1" fmla="*/ 2880000 w 2880000"/>
              <a:gd name="connsiteY1" fmla="*/ 0 h 792000"/>
              <a:gd name="connsiteX2" fmla="*/ 2880000 w 2880000"/>
              <a:gd name="connsiteY2" fmla="*/ 0 h 792000"/>
              <a:gd name="connsiteX3" fmla="*/ 2880000 w 2880000"/>
              <a:gd name="connsiteY3" fmla="*/ 607218 h 792000"/>
              <a:gd name="connsiteX4" fmla="*/ 2695218 w 2880000"/>
              <a:gd name="connsiteY4" fmla="*/ 792000 h 792000"/>
              <a:gd name="connsiteX5" fmla="*/ 0 w 2880000"/>
              <a:gd name="connsiteY5" fmla="*/ 792000 h 792000"/>
              <a:gd name="connsiteX6" fmla="*/ 0 w 2880000"/>
              <a:gd name="connsiteY6" fmla="*/ 792000 h 792000"/>
              <a:gd name="connsiteX7" fmla="*/ 0 w 2880000"/>
              <a:gd name="connsiteY7" fmla="*/ 184782 h 792000"/>
              <a:gd name="connsiteX8" fmla="*/ 184782 w 2880000"/>
              <a:gd name="connsiteY8" fmla="*/ 0 h 792000"/>
              <a:gd name="connsiteX0" fmla="*/ 184782 w 2880000"/>
              <a:gd name="connsiteY0" fmla="*/ 0 h 792000"/>
              <a:gd name="connsiteX1" fmla="*/ 2880000 w 2880000"/>
              <a:gd name="connsiteY1" fmla="*/ 0 h 792000"/>
              <a:gd name="connsiteX2" fmla="*/ 2880000 w 2880000"/>
              <a:gd name="connsiteY2" fmla="*/ 0 h 792000"/>
              <a:gd name="connsiteX3" fmla="*/ 269521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 name="connsiteX0" fmla="*/ 184782 w 2880000"/>
              <a:gd name="connsiteY0" fmla="*/ 0 h 792000"/>
              <a:gd name="connsiteX1" fmla="*/ 2880000 w 2880000"/>
              <a:gd name="connsiteY1" fmla="*/ 0 h 792000"/>
              <a:gd name="connsiteX2" fmla="*/ 2880000 w 2880000"/>
              <a:gd name="connsiteY2" fmla="*/ 0 h 792000"/>
              <a:gd name="connsiteX3" fmla="*/ 287936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792000">
                <a:moveTo>
                  <a:pt x="184782" y="0"/>
                </a:moveTo>
                <a:lnTo>
                  <a:pt x="2880000" y="0"/>
                </a:lnTo>
                <a:lnTo>
                  <a:pt x="2880000" y="0"/>
                </a:lnTo>
                <a:cubicBezTo>
                  <a:pt x="2879789" y="264000"/>
                  <a:pt x="2879579" y="528000"/>
                  <a:pt x="2879368" y="792000"/>
                </a:cubicBezTo>
                <a:lnTo>
                  <a:pt x="0" y="792000"/>
                </a:lnTo>
                <a:lnTo>
                  <a:pt x="0" y="792000"/>
                </a:lnTo>
                <a:lnTo>
                  <a:pt x="0" y="184782"/>
                </a:lnTo>
                <a:cubicBezTo>
                  <a:pt x="0" y="82730"/>
                  <a:pt x="82730" y="0"/>
                  <a:pt x="184782" y="0"/>
                </a:cubicBezTo>
                <a:close/>
              </a:path>
            </a:pathLst>
          </a:custGeom>
          <a:gradFill>
            <a:gsLst>
              <a:gs pos="30000">
                <a:srgbClr val="C30F23"/>
              </a:gs>
              <a:gs pos="100000">
                <a:srgbClr val="F0877D"/>
              </a:gs>
            </a:gsLst>
            <a:lin ang="0" scaled="0"/>
          </a:gradFill>
          <a:ln w="12700">
            <a:gradFill flip="none" rotWithShape="1">
              <a:gsLst>
                <a:gs pos="30000">
                  <a:srgbClr val="C30F23"/>
                </a:gs>
                <a:gs pos="100000">
                  <a:srgbClr val="F0877D"/>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31" name="Rectangle 2"/>
          <p:cNvSpPr>
            <a:spLocks noChangeArrowheads="1"/>
          </p:cNvSpPr>
          <p:nvPr/>
        </p:nvSpPr>
        <p:spPr bwMode="auto">
          <a:xfrm>
            <a:off x="702401" y="2664023"/>
            <a:ext cx="2087563" cy="576262"/>
          </a:xfrm>
          <a:prstGeom prst="rect">
            <a:avLst/>
          </a:prstGeom>
          <a:noFill/>
          <a:ln w="9525">
            <a:noFill/>
            <a:miter lim="800000"/>
            <a:headEnd/>
            <a:tailEnd/>
          </a:ln>
        </p:spPr>
        <p:txBody>
          <a:bodyPr lIns="72000" rIns="72000" anchor="ctr"/>
          <a:lstStyle/>
          <a:p>
            <a:pPr marL="71438" algn="ctr" eaLnBrk="1" hangingPunct="1">
              <a:lnSpc>
                <a:spcPct val="105000"/>
              </a:lnSpc>
            </a:pPr>
            <a:r>
              <a:rPr lang="zh-CN" altLang="en-US" sz="1700" dirty="0">
                <a:solidFill>
                  <a:srgbClr val="FFFFFF"/>
                </a:solidFill>
                <a:ea typeface="黑体" pitchFamily="2" charset="-122"/>
              </a:rPr>
              <a:t>研发</a:t>
            </a:r>
            <a:endParaRPr lang="en-US" altLang="zh-CN" sz="1700" dirty="0">
              <a:solidFill>
                <a:srgbClr val="FFFFFF"/>
              </a:solidFill>
              <a:ea typeface="黑体" pitchFamily="2" charset="-122"/>
            </a:endParaRPr>
          </a:p>
        </p:txBody>
      </p:sp>
      <p:sp>
        <p:nvSpPr>
          <p:cNvPr id="32" name="Rectangle 39"/>
          <p:cNvSpPr>
            <a:spLocks noChangeArrowheads="1"/>
          </p:cNvSpPr>
          <p:nvPr/>
        </p:nvSpPr>
        <p:spPr bwMode="auto">
          <a:xfrm>
            <a:off x="774128" y="3383880"/>
            <a:ext cx="1944217" cy="2233613"/>
          </a:xfrm>
          <a:prstGeom prst="rect">
            <a:avLst/>
          </a:prstGeom>
          <a:noFill/>
          <a:ln w="9525">
            <a:noFill/>
            <a:miter lim="800000"/>
            <a:headEnd/>
            <a:tailEnd/>
          </a:ln>
        </p:spPr>
        <p:txBody>
          <a:bodyPr lIns="72000" rIns="72000"/>
          <a:lstStyle/>
          <a:p>
            <a:pPr marL="71438" eaLnBrk="1" hangingPunct="1">
              <a:lnSpc>
                <a:spcPct val="150000"/>
              </a:lnSpc>
            </a:pPr>
            <a:r>
              <a:rPr lang="zh-CN" altLang="en-US" sz="1700" dirty="0">
                <a:solidFill>
                  <a:srgbClr val="000000"/>
                </a:solidFill>
                <a:ea typeface="黑体" pitchFamily="2" charset="-122"/>
                <a:cs typeface="Arial" pitchFamily="34" charset="0"/>
              </a:rPr>
              <a:t>基于质量设计（</a:t>
            </a:r>
            <a:r>
              <a:rPr lang="en-US" altLang="zh-CN" sz="1700" dirty="0" err="1">
                <a:solidFill>
                  <a:srgbClr val="000000"/>
                </a:solidFill>
                <a:ea typeface="黑体" pitchFamily="2" charset="-122"/>
                <a:cs typeface="Arial" pitchFamily="34" charset="0"/>
              </a:rPr>
              <a:t>QbD</a:t>
            </a:r>
            <a:r>
              <a:rPr lang="zh-CN" altLang="en-US" sz="1700" dirty="0">
                <a:solidFill>
                  <a:srgbClr val="000000"/>
                </a:solidFill>
                <a:ea typeface="黑体" pitchFamily="2" charset="-122"/>
                <a:cs typeface="Arial" pitchFamily="34" charset="0"/>
              </a:rPr>
              <a:t>）的工艺研发及优化；</a:t>
            </a:r>
            <a:endParaRPr lang="en-US" altLang="zh-CN" sz="1700" dirty="0">
              <a:solidFill>
                <a:srgbClr val="000000"/>
              </a:solidFill>
              <a:ea typeface="黑体" pitchFamily="2" charset="-122"/>
              <a:cs typeface="Arial" pitchFamily="34" charset="0"/>
            </a:endParaRPr>
          </a:p>
          <a:p>
            <a:pPr marL="71438" eaLnBrk="1" hangingPunct="1">
              <a:lnSpc>
                <a:spcPct val="150000"/>
              </a:lnSpc>
            </a:pPr>
            <a:r>
              <a:rPr lang="zh-CN" altLang="en-US" sz="1700" dirty="0">
                <a:solidFill>
                  <a:srgbClr val="000000"/>
                </a:solidFill>
                <a:ea typeface="黑体" pitchFamily="2" charset="-122"/>
                <a:cs typeface="Arial" pitchFamily="34" charset="0"/>
              </a:rPr>
              <a:t>分析方法开发；</a:t>
            </a:r>
            <a:endParaRPr lang="en-US" altLang="zh-CN" sz="1700" dirty="0">
              <a:solidFill>
                <a:srgbClr val="000000"/>
              </a:solidFill>
              <a:ea typeface="黑体" pitchFamily="2" charset="-122"/>
              <a:cs typeface="Arial" pitchFamily="34" charset="0"/>
            </a:endParaRPr>
          </a:p>
          <a:p>
            <a:pPr marL="71438" eaLnBrk="1" hangingPunct="1">
              <a:lnSpc>
                <a:spcPct val="150000"/>
              </a:lnSpc>
            </a:pPr>
            <a:r>
              <a:rPr lang="zh-CN" altLang="en-US" sz="1700" dirty="0">
                <a:solidFill>
                  <a:srgbClr val="000000"/>
                </a:solidFill>
                <a:ea typeface="黑体" pitchFamily="2" charset="-122"/>
                <a:cs typeface="Arial" pitchFamily="34" charset="0"/>
              </a:rPr>
              <a:t>制剂研发；</a:t>
            </a:r>
            <a:endParaRPr lang="en-GB" altLang="zh-CN" sz="1700" dirty="0">
              <a:solidFill>
                <a:srgbClr val="000000"/>
              </a:solidFill>
              <a:ea typeface="黑体" pitchFamily="2" charset="-122"/>
              <a:cs typeface="Arial" pitchFamily="34" charset="0"/>
            </a:endParaRPr>
          </a:p>
        </p:txBody>
      </p:sp>
      <p:sp>
        <p:nvSpPr>
          <p:cNvPr id="33" name="对角圆角矩形 15"/>
          <p:cNvSpPr/>
          <p:nvPr/>
        </p:nvSpPr>
        <p:spPr>
          <a:xfrm>
            <a:off x="3307781" y="3312138"/>
            <a:ext cx="2232000" cy="2375972"/>
          </a:xfrm>
          <a:custGeom>
            <a:avLst/>
            <a:gdLst>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0 w 2880000"/>
              <a:gd name="connsiteY7" fmla="*/ 172554 h 2627988"/>
              <a:gd name="connsiteX8" fmla="*/ 172554 w 2880000"/>
              <a:gd name="connsiteY8" fmla="*/ 0 h 2627988"/>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72554 w 2880000"/>
              <a:gd name="connsiteY7" fmla="*/ 0 h 2627988"/>
              <a:gd name="connsiteX0" fmla="*/ 74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7454 w 2880000"/>
              <a:gd name="connsiteY7" fmla="*/ 0 h 2627988"/>
              <a:gd name="connsiteX0" fmla="*/ 110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104 w 2880000"/>
              <a:gd name="connsiteY7" fmla="*/ 0 h 262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2627988">
                <a:moveTo>
                  <a:pt x="1104" y="0"/>
                </a:moveTo>
                <a:lnTo>
                  <a:pt x="2880000" y="0"/>
                </a:lnTo>
                <a:lnTo>
                  <a:pt x="2880000" y="0"/>
                </a:lnTo>
                <a:lnTo>
                  <a:pt x="2880000" y="2455434"/>
                </a:lnTo>
                <a:cubicBezTo>
                  <a:pt x="2880000" y="2550733"/>
                  <a:pt x="2802745" y="2627988"/>
                  <a:pt x="2707446" y="2627988"/>
                </a:cubicBezTo>
                <a:lnTo>
                  <a:pt x="0" y="2627988"/>
                </a:lnTo>
                <a:lnTo>
                  <a:pt x="0" y="2627988"/>
                </a:lnTo>
                <a:cubicBezTo>
                  <a:pt x="2485" y="1751992"/>
                  <a:pt x="-1381" y="875996"/>
                  <a:pt x="1104" y="0"/>
                </a:cubicBezTo>
                <a:close/>
              </a:path>
            </a:pathLst>
          </a:custGeom>
          <a:noFill/>
          <a:ln w="12700">
            <a:gradFill flip="none" rotWithShape="1">
              <a:gsLst>
                <a:gs pos="30000">
                  <a:srgbClr val="F06432"/>
                </a:gs>
                <a:gs pos="100000">
                  <a:srgbClr val="FFB432"/>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34" name="对角圆角矩形 14"/>
          <p:cNvSpPr/>
          <p:nvPr/>
        </p:nvSpPr>
        <p:spPr>
          <a:xfrm>
            <a:off x="3307781" y="2591852"/>
            <a:ext cx="2232000" cy="719999"/>
          </a:xfrm>
          <a:custGeom>
            <a:avLst/>
            <a:gdLst>
              <a:gd name="connsiteX0" fmla="*/ 184782 w 2880000"/>
              <a:gd name="connsiteY0" fmla="*/ 0 h 792000"/>
              <a:gd name="connsiteX1" fmla="*/ 2880000 w 2880000"/>
              <a:gd name="connsiteY1" fmla="*/ 0 h 792000"/>
              <a:gd name="connsiteX2" fmla="*/ 2880000 w 2880000"/>
              <a:gd name="connsiteY2" fmla="*/ 0 h 792000"/>
              <a:gd name="connsiteX3" fmla="*/ 2880000 w 2880000"/>
              <a:gd name="connsiteY3" fmla="*/ 607218 h 792000"/>
              <a:gd name="connsiteX4" fmla="*/ 2695218 w 2880000"/>
              <a:gd name="connsiteY4" fmla="*/ 792000 h 792000"/>
              <a:gd name="connsiteX5" fmla="*/ 0 w 2880000"/>
              <a:gd name="connsiteY5" fmla="*/ 792000 h 792000"/>
              <a:gd name="connsiteX6" fmla="*/ 0 w 2880000"/>
              <a:gd name="connsiteY6" fmla="*/ 792000 h 792000"/>
              <a:gd name="connsiteX7" fmla="*/ 0 w 2880000"/>
              <a:gd name="connsiteY7" fmla="*/ 184782 h 792000"/>
              <a:gd name="connsiteX8" fmla="*/ 184782 w 2880000"/>
              <a:gd name="connsiteY8" fmla="*/ 0 h 792000"/>
              <a:gd name="connsiteX0" fmla="*/ 184782 w 2880000"/>
              <a:gd name="connsiteY0" fmla="*/ 0 h 792000"/>
              <a:gd name="connsiteX1" fmla="*/ 2880000 w 2880000"/>
              <a:gd name="connsiteY1" fmla="*/ 0 h 792000"/>
              <a:gd name="connsiteX2" fmla="*/ 2880000 w 2880000"/>
              <a:gd name="connsiteY2" fmla="*/ 0 h 792000"/>
              <a:gd name="connsiteX3" fmla="*/ 269521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 name="connsiteX0" fmla="*/ 184782 w 2880000"/>
              <a:gd name="connsiteY0" fmla="*/ 0 h 792000"/>
              <a:gd name="connsiteX1" fmla="*/ 2880000 w 2880000"/>
              <a:gd name="connsiteY1" fmla="*/ 0 h 792000"/>
              <a:gd name="connsiteX2" fmla="*/ 2880000 w 2880000"/>
              <a:gd name="connsiteY2" fmla="*/ 0 h 792000"/>
              <a:gd name="connsiteX3" fmla="*/ 287936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792000">
                <a:moveTo>
                  <a:pt x="184782" y="0"/>
                </a:moveTo>
                <a:lnTo>
                  <a:pt x="2880000" y="0"/>
                </a:lnTo>
                <a:lnTo>
                  <a:pt x="2880000" y="0"/>
                </a:lnTo>
                <a:cubicBezTo>
                  <a:pt x="2879789" y="264000"/>
                  <a:pt x="2879579" y="528000"/>
                  <a:pt x="2879368" y="792000"/>
                </a:cubicBezTo>
                <a:lnTo>
                  <a:pt x="0" y="792000"/>
                </a:lnTo>
                <a:lnTo>
                  <a:pt x="0" y="792000"/>
                </a:lnTo>
                <a:lnTo>
                  <a:pt x="0" y="184782"/>
                </a:lnTo>
                <a:cubicBezTo>
                  <a:pt x="0" y="82730"/>
                  <a:pt x="82730" y="0"/>
                  <a:pt x="184782" y="0"/>
                </a:cubicBezTo>
                <a:close/>
              </a:path>
            </a:pathLst>
          </a:custGeom>
          <a:gradFill>
            <a:gsLst>
              <a:gs pos="30000">
                <a:srgbClr val="F06432"/>
              </a:gs>
              <a:gs pos="100000">
                <a:srgbClr val="FFB432"/>
              </a:gs>
            </a:gsLst>
            <a:lin ang="0" scaled="0"/>
          </a:gradFill>
          <a:ln w="12700">
            <a:gradFill flip="none" rotWithShape="1">
              <a:gsLst>
                <a:gs pos="30000">
                  <a:srgbClr val="F06432"/>
                </a:gs>
                <a:gs pos="100000">
                  <a:srgbClr val="FFB432"/>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35" name="Rectangle 2"/>
          <p:cNvSpPr>
            <a:spLocks noChangeArrowheads="1"/>
          </p:cNvSpPr>
          <p:nvPr/>
        </p:nvSpPr>
        <p:spPr bwMode="auto">
          <a:xfrm>
            <a:off x="3367783" y="2664023"/>
            <a:ext cx="2087562" cy="576262"/>
          </a:xfrm>
          <a:prstGeom prst="rect">
            <a:avLst/>
          </a:prstGeom>
          <a:noFill/>
          <a:ln w="9525">
            <a:noFill/>
            <a:miter lim="800000"/>
            <a:headEnd/>
            <a:tailEnd/>
          </a:ln>
        </p:spPr>
        <p:txBody>
          <a:bodyPr lIns="72000" rIns="72000" anchor="ctr"/>
          <a:lstStyle/>
          <a:p>
            <a:pPr marL="71438" algn="ctr" eaLnBrk="1" hangingPunct="1">
              <a:lnSpc>
                <a:spcPct val="105000"/>
              </a:lnSpc>
            </a:pPr>
            <a:r>
              <a:rPr lang="zh-CN" altLang="en-US" sz="1700" dirty="0">
                <a:solidFill>
                  <a:srgbClr val="FFFFFF"/>
                </a:solidFill>
                <a:ea typeface="黑体" pitchFamily="2" charset="-122"/>
              </a:rPr>
              <a:t>集成产品开发</a:t>
            </a:r>
            <a:r>
              <a:rPr lang="en-US" altLang="zh-CN" sz="1700" dirty="0">
                <a:solidFill>
                  <a:srgbClr val="FFFFFF"/>
                </a:solidFill>
                <a:ea typeface="黑体" pitchFamily="2" charset="-122"/>
              </a:rPr>
              <a:t>(IPD)</a:t>
            </a:r>
          </a:p>
        </p:txBody>
      </p:sp>
      <p:sp>
        <p:nvSpPr>
          <p:cNvPr id="36" name="Rectangle 39"/>
          <p:cNvSpPr>
            <a:spLocks noChangeArrowheads="1"/>
          </p:cNvSpPr>
          <p:nvPr/>
        </p:nvSpPr>
        <p:spPr bwMode="auto">
          <a:xfrm>
            <a:off x="3438458" y="3383880"/>
            <a:ext cx="2016125" cy="2233613"/>
          </a:xfrm>
          <a:prstGeom prst="rect">
            <a:avLst/>
          </a:prstGeom>
          <a:noFill/>
          <a:ln w="9525">
            <a:noFill/>
            <a:miter lim="800000"/>
            <a:headEnd/>
            <a:tailEnd/>
          </a:ln>
        </p:spPr>
        <p:txBody>
          <a:bodyPr lIns="72000" rIns="72000"/>
          <a:lstStyle/>
          <a:p>
            <a:pPr marL="71438" eaLnBrk="1" hangingPunct="1">
              <a:lnSpc>
                <a:spcPct val="150000"/>
              </a:lnSpc>
            </a:pPr>
            <a:r>
              <a:rPr lang="zh-CN" altLang="en-US" sz="1700" dirty="0">
                <a:solidFill>
                  <a:srgbClr val="000000"/>
                </a:solidFill>
                <a:ea typeface="黑体" pitchFamily="2" charset="-122"/>
                <a:cs typeface="Arial" pitchFamily="34" charset="0"/>
              </a:rPr>
              <a:t>整合研发以及生产来实现高效率高质量的产品开发模式</a:t>
            </a:r>
            <a:endParaRPr lang="en-GB" altLang="zh-CN" sz="1700" dirty="0">
              <a:solidFill>
                <a:srgbClr val="000000"/>
              </a:solidFill>
              <a:ea typeface="黑体" pitchFamily="2" charset="-122"/>
              <a:cs typeface="Arial" pitchFamily="34" charset="0"/>
            </a:endParaRPr>
          </a:p>
        </p:txBody>
      </p:sp>
      <p:sp>
        <p:nvSpPr>
          <p:cNvPr id="37" name="对角圆角矩形 15"/>
          <p:cNvSpPr/>
          <p:nvPr/>
        </p:nvSpPr>
        <p:spPr>
          <a:xfrm>
            <a:off x="5985396" y="3312138"/>
            <a:ext cx="2232000" cy="2375972"/>
          </a:xfrm>
          <a:custGeom>
            <a:avLst/>
            <a:gdLst>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0 w 2880000"/>
              <a:gd name="connsiteY7" fmla="*/ 172554 h 2627988"/>
              <a:gd name="connsiteX8" fmla="*/ 172554 w 2880000"/>
              <a:gd name="connsiteY8" fmla="*/ 0 h 2627988"/>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72554 w 2880000"/>
              <a:gd name="connsiteY7" fmla="*/ 0 h 2627988"/>
              <a:gd name="connsiteX0" fmla="*/ 74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7454 w 2880000"/>
              <a:gd name="connsiteY7" fmla="*/ 0 h 2627988"/>
              <a:gd name="connsiteX0" fmla="*/ 110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104 w 2880000"/>
              <a:gd name="connsiteY7" fmla="*/ 0 h 262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2627988">
                <a:moveTo>
                  <a:pt x="1104" y="0"/>
                </a:moveTo>
                <a:lnTo>
                  <a:pt x="2880000" y="0"/>
                </a:lnTo>
                <a:lnTo>
                  <a:pt x="2880000" y="0"/>
                </a:lnTo>
                <a:lnTo>
                  <a:pt x="2880000" y="2455434"/>
                </a:lnTo>
                <a:cubicBezTo>
                  <a:pt x="2880000" y="2550733"/>
                  <a:pt x="2802745" y="2627988"/>
                  <a:pt x="2707446" y="2627988"/>
                </a:cubicBezTo>
                <a:lnTo>
                  <a:pt x="0" y="2627988"/>
                </a:lnTo>
                <a:lnTo>
                  <a:pt x="0" y="2627988"/>
                </a:lnTo>
                <a:cubicBezTo>
                  <a:pt x="2485" y="1751992"/>
                  <a:pt x="-1381" y="875996"/>
                  <a:pt x="1104" y="0"/>
                </a:cubicBezTo>
                <a:close/>
              </a:path>
            </a:pathLst>
          </a:custGeom>
          <a:noFill/>
          <a:ln w="12700">
            <a:gradFill flip="none" rotWithShape="1">
              <a:gsLst>
                <a:gs pos="30000">
                  <a:srgbClr val="00AA3C"/>
                </a:gs>
                <a:gs pos="100000">
                  <a:srgbClr val="8CC31E"/>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38" name="对角圆角矩形 14"/>
          <p:cNvSpPr/>
          <p:nvPr/>
        </p:nvSpPr>
        <p:spPr>
          <a:xfrm>
            <a:off x="5985396" y="2591852"/>
            <a:ext cx="2232000" cy="719999"/>
          </a:xfrm>
          <a:custGeom>
            <a:avLst/>
            <a:gdLst>
              <a:gd name="connsiteX0" fmla="*/ 184782 w 2880000"/>
              <a:gd name="connsiteY0" fmla="*/ 0 h 792000"/>
              <a:gd name="connsiteX1" fmla="*/ 2880000 w 2880000"/>
              <a:gd name="connsiteY1" fmla="*/ 0 h 792000"/>
              <a:gd name="connsiteX2" fmla="*/ 2880000 w 2880000"/>
              <a:gd name="connsiteY2" fmla="*/ 0 h 792000"/>
              <a:gd name="connsiteX3" fmla="*/ 2880000 w 2880000"/>
              <a:gd name="connsiteY3" fmla="*/ 607218 h 792000"/>
              <a:gd name="connsiteX4" fmla="*/ 2695218 w 2880000"/>
              <a:gd name="connsiteY4" fmla="*/ 792000 h 792000"/>
              <a:gd name="connsiteX5" fmla="*/ 0 w 2880000"/>
              <a:gd name="connsiteY5" fmla="*/ 792000 h 792000"/>
              <a:gd name="connsiteX6" fmla="*/ 0 w 2880000"/>
              <a:gd name="connsiteY6" fmla="*/ 792000 h 792000"/>
              <a:gd name="connsiteX7" fmla="*/ 0 w 2880000"/>
              <a:gd name="connsiteY7" fmla="*/ 184782 h 792000"/>
              <a:gd name="connsiteX8" fmla="*/ 184782 w 2880000"/>
              <a:gd name="connsiteY8" fmla="*/ 0 h 792000"/>
              <a:gd name="connsiteX0" fmla="*/ 184782 w 2880000"/>
              <a:gd name="connsiteY0" fmla="*/ 0 h 792000"/>
              <a:gd name="connsiteX1" fmla="*/ 2880000 w 2880000"/>
              <a:gd name="connsiteY1" fmla="*/ 0 h 792000"/>
              <a:gd name="connsiteX2" fmla="*/ 2880000 w 2880000"/>
              <a:gd name="connsiteY2" fmla="*/ 0 h 792000"/>
              <a:gd name="connsiteX3" fmla="*/ 269521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 name="connsiteX0" fmla="*/ 184782 w 2880000"/>
              <a:gd name="connsiteY0" fmla="*/ 0 h 792000"/>
              <a:gd name="connsiteX1" fmla="*/ 2880000 w 2880000"/>
              <a:gd name="connsiteY1" fmla="*/ 0 h 792000"/>
              <a:gd name="connsiteX2" fmla="*/ 2880000 w 2880000"/>
              <a:gd name="connsiteY2" fmla="*/ 0 h 792000"/>
              <a:gd name="connsiteX3" fmla="*/ 287936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792000">
                <a:moveTo>
                  <a:pt x="184782" y="0"/>
                </a:moveTo>
                <a:lnTo>
                  <a:pt x="2880000" y="0"/>
                </a:lnTo>
                <a:lnTo>
                  <a:pt x="2880000" y="0"/>
                </a:lnTo>
                <a:cubicBezTo>
                  <a:pt x="2879789" y="264000"/>
                  <a:pt x="2879579" y="528000"/>
                  <a:pt x="2879368" y="792000"/>
                </a:cubicBezTo>
                <a:lnTo>
                  <a:pt x="0" y="792000"/>
                </a:lnTo>
                <a:lnTo>
                  <a:pt x="0" y="792000"/>
                </a:lnTo>
                <a:lnTo>
                  <a:pt x="0" y="184782"/>
                </a:lnTo>
                <a:cubicBezTo>
                  <a:pt x="0" y="82730"/>
                  <a:pt x="82730" y="0"/>
                  <a:pt x="184782" y="0"/>
                </a:cubicBezTo>
                <a:close/>
              </a:path>
            </a:pathLst>
          </a:custGeom>
          <a:gradFill>
            <a:gsLst>
              <a:gs pos="30000">
                <a:srgbClr val="00AA3C"/>
              </a:gs>
              <a:gs pos="100000">
                <a:srgbClr val="8CC31E"/>
              </a:gs>
            </a:gsLst>
            <a:lin ang="0" scaled="0"/>
          </a:gradFill>
          <a:ln w="12700">
            <a:gradFill flip="none" rotWithShape="1">
              <a:gsLst>
                <a:gs pos="30000">
                  <a:srgbClr val="00AA3C"/>
                </a:gs>
                <a:gs pos="100000">
                  <a:srgbClr val="8CC31E"/>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39" name="Rectangle 2"/>
          <p:cNvSpPr>
            <a:spLocks noChangeArrowheads="1"/>
          </p:cNvSpPr>
          <p:nvPr/>
        </p:nvSpPr>
        <p:spPr bwMode="auto">
          <a:xfrm>
            <a:off x="6049102" y="2664023"/>
            <a:ext cx="2087563" cy="576262"/>
          </a:xfrm>
          <a:prstGeom prst="rect">
            <a:avLst/>
          </a:prstGeom>
          <a:noFill/>
          <a:ln w="9525">
            <a:noFill/>
            <a:miter lim="800000"/>
            <a:headEnd/>
            <a:tailEnd/>
          </a:ln>
        </p:spPr>
        <p:txBody>
          <a:bodyPr lIns="72000" rIns="72000" anchor="ctr"/>
          <a:lstStyle/>
          <a:p>
            <a:pPr marL="71438" algn="ctr" eaLnBrk="1" hangingPunct="1">
              <a:lnSpc>
                <a:spcPct val="105000"/>
              </a:lnSpc>
            </a:pPr>
            <a:r>
              <a:rPr lang="zh-CN" altLang="en-US" sz="1700" dirty="0">
                <a:solidFill>
                  <a:srgbClr val="FFFFFF"/>
                </a:solidFill>
                <a:ea typeface="黑体" pitchFamily="2" charset="-122"/>
              </a:rPr>
              <a:t>商业化生产</a:t>
            </a:r>
            <a:endParaRPr lang="en-US" altLang="zh-CN" sz="1700" dirty="0">
              <a:solidFill>
                <a:srgbClr val="FFFFFF"/>
              </a:solidFill>
              <a:ea typeface="黑体" pitchFamily="2" charset="-122"/>
            </a:endParaRPr>
          </a:p>
        </p:txBody>
      </p:sp>
      <p:sp>
        <p:nvSpPr>
          <p:cNvPr id="40" name="Rectangle 39"/>
          <p:cNvSpPr>
            <a:spLocks noChangeArrowheads="1"/>
          </p:cNvSpPr>
          <p:nvPr/>
        </p:nvSpPr>
        <p:spPr bwMode="auto">
          <a:xfrm>
            <a:off x="6049069" y="3383186"/>
            <a:ext cx="2070100" cy="2233613"/>
          </a:xfrm>
          <a:prstGeom prst="rect">
            <a:avLst/>
          </a:prstGeom>
          <a:noFill/>
          <a:ln w="9525">
            <a:noFill/>
            <a:miter lim="800000"/>
            <a:headEnd/>
            <a:tailEnd/>
          </a:ln>
        </p:spPr>
        <p:txBody>
          <a:bodyPr lIns="72000" rIns="72000"/>
          <a:lstStyle/>
          <a:p>
            <a:pPr marL="71438" algn="ctr" eaLnBrk="1" hangingPunct="1">
              <a:lnSpc>
                <a:spcPct val="150000"/>
              </a:lnSpc>
            </a:pPr>
            <a:r>
              <a:rPr lang="zh-CN" altLang="en-US" sz="1700" dirty="0">
                <a:solidFill>
                  <a:srgbClr val="000000"/>
                </a:solidFill>
                <a:ea typeface="黑体" pitchFamily="2" charset="-122"/>
              </a:rPr>
              <a:t>满足</a:t>
            </a:r>
            <a:r>
              <a:rPr lang="en-US" altLang="zh-CN" sz="1700" dirty="0" err="1">
                <a:solidFill>
                  <a:srgbClr val="000000"/>
                </a:solidFill>
                <a:ea typeface="黑体" pitchFamily="2" charset="-122"/>
              </a:rPr>
              <a:t>cGMP</a:t>
            </a:r>
            <a:r>
              <a:rPr lang="zh-CN" altLang="en-US" sz="1700" dirty="0">
                <a:solidFill>
                  <a:srgbClr val="000000"/>
                </a:solidFill>
                <a:ea typeface="黑体" pitchFamily="2" charset="-122"/>
              </a:rPr>
              <a:t>和</a:t>
            </a:r>
            <a:r>
              <a:rPr lang="en-US" altLang="zh-CN" sz="1700" dirty="0">
                <a:solidFill>
                  <a:srgbClr val="000000"/>
                </a:solidFill>
                <a:ea typeface="黑体" pitchFamily="2" charset="-122"/>
              </a:rPr>
              <a:t>EHS</a:t>
            </a:r>
            <a:r>
              <a:rPr lang="zh-CN" altLang="en-US" sz="1700" dirty="0">
                <a:solidFill>
                  <a:srgbClr val="000000"/>
                </a:solidFill>
                <a:ea typeface="黑体" pitchFamily="2" charset="-122"/>
              </a:rPr>
              <a:t>标准的原料药、中间体以及制剂的大规模商业化生产</a:t>
            </a:r>
            <a:endParaRPr lang="en-GB" altLang="zh-CN" sz="1700" dirty="0">
              <a:solidFill>
                <a:srgbClr val="000000"/>
              </a:solidFill>
              <a:ea typeface="黑体" pitchFamily="2" charset="-122"/>
            </a:endParaRPr>
          </a:p>
        </p:txBody>
      </p:sp>
      <p:sp>
        <p:nvSpPr>
          <p:cNvPr id="41" name="对角圆角矩形 15"/>
          <p:cNvSpPr/>
          <p:nvPr/>
        </p:nvSpPr>
        <p:spPr>
          <a:xfrm>
            <a:off x="8655153" y="3312138"/>
            <a:ext cx="2232000" cy="2375972"/>
          </a:xfrm>
          <a:custGeom>
            <a:avLst/>
            <a:gdLst>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0 w 2880000"/>
              <a:gd name="connsiteY7" fmla="*/ 172554 h 2627988"/>
              <a:gd name="connsiteX8" fmla="*/ 172554 w 2880000"/>
              <a:gd name="connsiteY8" fmla="*/ 0 h 2627988"/>
              <a:gd name="connsiteX0" fmla="*/ 1725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72554 w 2880000"/>
              <a:gd name="connsiteY7" fmla="*/ 0 h 2627988"/>
              <a:gd name="connsiteX0" fmla="*/ 745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7454 w 2880000"/>
              <a:gd name="connsiteY7" fmla="*/ 0 h 2627988"/>
              <a:gd name="connsiteX0" fmla="*/ 1104 w 2880000"/>
              <a:gd name="connsiteY0" fmla="*/ 0 h 2627988"/>
              <a:gd name="connsiteX1" fmla="*/ 2880000 w 2880000"/>
              <a:gd name="connsiteY1" fmla="*/ 0 h 2627988"/>
              <a:gd name="connsiteX2" fmla="*/ 2880000 w 2880000"/>
              <a:gd name="connsiteY2" fmla="*/ 0 h 2627988"/>
              <a:gd name="connsiteX3" fmla="*/ 2880000 w 2880000"/>
              <a:gd name="connsiteY3" fmla="*/ 2455434 h 2627988"/>
              <a:gd name="connsiteX4" fmla="*/ 2707446 w 2880000"/>
              <a:gd name="connsiteY4" fmla="*/ 2627988 h 2627988"/>
              <a:gd name="connsiteX5" fmla="*/ 0 w 2880000"/>
              <a:gd name="connsiteY5" fmla="*/ 2627988 h 2627988"/>
              <a:gd name="connsiteX6" fmla="*/ 0 w 2880000"/>
              <a:gd name="connsiteY6" fmla="*/ 2627988 h 2627988"/>
              <a:gd name="connsiteX7" fmla="*/ 1104 w 2880000"/>
              <a:gd name="connsiteY7" fmla="*/ 0 h 262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2627988">
                <a:moveTo>
                  <a:pt x="1104" y="0"/>
                </a:moveTo>
                <a:lnTo>
                  <a:pt x="2880000" y="0"/>
                </a:lnTo>
                <a:lnTo>
                  <a:pt x="2880000" y="0"/>
                </a:lnTo>
                <a:lnTo>
                  <a:pt x="2880000" y="2455434"/>
                </a:lnTo>
                <a:cubicBezTo>
                  <a:pt x="2880000" y="2550733"/>
                  <a:pt x="2802745" y="2627988"/>
                  <a:pt x="2707446" y="2627988"/>
                </a:cubicBezTo>
                <a:lnTo>
                  <a:pt x="0" y="2627988"/>
                </a:lnTo>
                <a:lnTo>
                  <a:pt x="0" y="2627988"/>
                </a:lnTo>
                <a:cubicBezTo>
                  <a:pt x="2485" y="1751992"/>
                  <a:pt x="-1381" y="875996"/>
                  <a:pt x="1104" y="0"/>
                </a:cubicBezTo>
                <a:close/>
              </a:path>
            </a:pathLst>
          </a:custGeom>
          <a:noFill/>
          <a:ln w="12700">
            <a:gradFill flip="none" rotWithShape="1">
              <a:gsLst>
                <a:gs pos="30000">
                  <a:srgbClr val="143282"/>
                </a:gs>
                <a:gs pos="100000">
                  <a:srgbClr val="00A0E6"/>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42" name="对角圆角矩形 14"/>
          <p:cNvSpPr/>
          <p:nvPr/>
        </p:nvSpPr>
        <p:spPr>
          <a:xfrm>
            <a:off x="8655153" y="2591852"/>
            <a:ext cx="2232000" cy="719999"/>
          </a:xfrm>
          <a:custGeom>
            <a:avLst/>
            <a:gdLst>
              <a:gd name="connsiteX0" fmla="*/ 184782 w 2880000"/>
              <a:gd name="connsiteY0" fmla="*/ 0 h 792000"/>
              <a:gd name="connsiteX1" fmla="*/ 2880000 w 2880000"/>
              <a:gd name="connsiteY1" fmla="*/ 0 h 792000"/>
              <a:gd name="connsiteX2" fmla="*/ 2880000 w 2880000"/>
              <a:gd name="connsiteY2" fmla="*/ 0 h 792000"/>
              <a:gd name="connsiteX3" fmla="*/ 2880000 w 2880000"/>
              <a:gd name="connsiteY3" fmla="*/ 607218 h 792000"/>
              <a:gd name="connsiteX4" fmla="*/ 2695218 w 2880000"/>
              <a:gd name="connsiteY4" fmla="*/ 792000 h 792000"/>
              <a:gd name="connsiteX5" fmla="*/ 0 w 2880000"/>
              <a:gd name="connsiteY5" fmla="*/ 792000 h 792000"/>
              <a:gd name="connsiteX6" fmla="*/ 0 w 2880000"/>
              <a:gd name="connsiteY6" fmla="*/ 792000 h 792000"/>
              <a:gd name="connsiteX7" fmla="*/ 0 w 2880000"/>
              <a:gd name="connsiteY7" fmla="*/ 184782 h 792000"/>
              <a:gd name="connsiteX8" fmla="*/ 184782 w 2880000"/>
              <a:gd name="connsiteY8" fmla="*/ 0 h 792000"/>
              <a:gd name="connsiteX0" fmla="*/ 184782 w 2880000"/>
              <a:gd name="connsiteY0" fmla="*/ 0 h 792000"/>
              <a:gd name="connsiteX1" fmla="*/ 2880000 w 2880000"/>
              <a:gd name="connsiteY1" fmla="*/ 0 h 792000"/>
              <a:gd name="connsiteX2" fmla="*/ 2880000 w 2880000"/>
              <a:gd name="connsiteY2" fmla="*/ 0 h 792000"/>
              <a:gd name="connsiteX3" fmla="*/ 269521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 name="connsiteX0" fmla="*/ 184782 w 2880000"/>
              <a:gd name="connsiteY0" fmla="*/ 0 h 792000"/>
              <a:gd name="connsiteX1" fmla="*/ 2880000 w 2880000"/>
              <a:gd name="connsiteY1" fmla="*/ 0 h 792000"/>
              <a:gd name="connsiteX2" fmla="*/ 2880000 w 2880000"/>
              <a:gd name="connsiteY2" fmla="*/ 0 h 792000"/>
              <a:gd name="connsiteX3" fmla="*/ 2879368 w 2880000"/>
              <a:gd name="connsiteY3" fmla="*/ 792000 h 792000"/>
              <a:gd name="connsiteX4" fmla="*/ 0 w 2880000"/>
              <a:gd name="connsiteY4" fmla="*/ 792000 h 792000"/>
              <a:gd name="connsiteX5" fmla="*/ 0 w 2880000"/>
              <a:gd name="connsiteY5" fmla="*/ 792000 h 792000"/>
              <a:gd name="connsiteX6" fmla="*/ 0 w 2880000"/>
              <a:gd name="connsiteY6" fmla="*/ 184782 h 792000"/>
              <a:gd name="connsiteX7" fmla="*/ 184782 w 2880000"/>
              <a:gd name="connsiteY7"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792000">
                <a:moveTo>
                  <a:pt x="184782" y="0"/>
                </a:moveTo>
                <a:lnTo>
                  <a:pt x="2880000" y="0"/>
                </a:lnTo>
                <a:lnTo>
                  <a:pt x="2880000" y="0"/>
                </a:lnTo>
                <a:cubicBezTo>
                  <a:pt x="2879789" y="264000"/>
                  <a:pt x="2879579" y="528000"/>
                  <a:pt x="2879368" y="792000"/>
                </a:cubicBezTo>
                <a:lnTo>
                  <a:pt x="0" y="792000"/>
                </a:lnTo>
                <a:lnTo>
                  <a:pt x="0" y="792000"/>
                </a:lnTo>
                <a:lnTo>
                  <a:pt x="0" y="184782"/>
                </a:lnTo>
                <a:cubicBezTo>
                  <a:pt x="0" y="82730"/>
                  <a:pt x="82730" y="0"/>
                  <a:pt x="184782" y="0"/>
                </a:cubicBezTo>
                <a:close/>
              </a:path>
            </a:pathLst>
          </a:custGeom>
          <a:gradFill>
            <a:gsLst>
              <a:gs pos="30000">
                <a:srgbClr val="143282"/>
              </a:gs>
              <a:gs pos="100000">
                <a:srgbClr val="00A0E6"/>
              </a:gs>
            </a:gsLst>
            <a:lin ang="0" scaled="0"/>
          </a:gradFill>
          <a:ln w="12700">
            <a:gradFill flip="none" rotWithShape="1">
              <a:gsLst>
                <a:gs pos="30000">
                  <a:srgbClr val="143282"/>
                </a:gs>
                <a:gs pos="100000">
                  <a:srgbClr val="00A0E6"/>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kumimoji="1" lang="zh-CN" altLang="en-US" sz="1800" dirty="0">
              <a:solidFill>
                <a:srgbClr val="FFFFFF"/>
              </a:solidFill>
              <a:ea typeface="黑体" pitchFamily="2" charset="-122"/>
            </a:endParaRPr>
          </a:p>
        </p:txBody>
      </p:sp>
      <p:sp>
        <p:nvSpPr>
          <p:cNvPr id="43" name="Rectangle 2"/>
          <p:cNvSpPr>
            <a:spLocks noChangeArrowheads="1"/>
          </p:cNvSpPr>
          <p:nvPr/>
        </p:nvSpPr>
        <p:spPr bwMode="auto">
          <a:xfrm>
            <a:off x="8719277" y="2664023"/>
            <a:ext cx="2087563" cy="576262"/>
          </a:xfrm>
          <a:prstGeom prst="rect">
            <a:avLst/>
          </a:prstGeom>
          <a:noFill/>
          <a:ln w="9525">
            <a:noFill/>
            <a:miter lim="800000"/>
            <a:headEnd/>
            <a:tailEnd/>
          </a:ln>
        </p:spPr>
        <p:txBody>
          <a:bodyPr lIns="36000" rIns="36000" anchor="ctr"/>
          <a:lstStyle/>
          <a:p>
            <a:pPr marL="71438" algn="ctr" eaLnBrk="1" hangingPunct="1">
              <a:lnSpc>
                <a:spcPct val="110000"/>
              </a:lnSpc>
            </a:pPr>
            <a:r>
              <a:rPr lang="zh-CN" altLang="en-US" sz="1500" dirty="0">
                <a:solidFill>
                  <a:srgbClr val="FFFFFF"/>
                </a:solidFill>
                <a:ea typeface="黑体" pitchFamily="2" charset="-122"/>
              </a:rPr>
              <a:t>全球注册及市场开发</a:t>
            </a:r>
            <a:endParaRPr lang="en-US" altLang="zh-CN" sz="1500" dirty="0">
              <a:solidFill>
                <a:srgbClr val="FFFFFF"/>
              </a:solidFill>
              <a:ea typeface="黑体" pitchFamily="2" charset="-122"/>
            </a:endParaRPr>
          </a:p>
        </p:txBody>
      </p:sp>
      <p:sp>
        <p:nvSpPr>
          <p:cNvPr id="44" name="Rectangle 39"/>
          <p:cNvSpPr>
            <a:spLocks noChangeArrowheads="1"/>
          </p:cNvSpPr>
          <p:nvPr/>
        </p:nvSpPr>
        <p:spPr bwMode="auto">
          <a:xfrm>
            <a:off x="8767019" y="3383880"/>
            <a:ext cx="2017711" cy="2233613"/>
          </a:xfrm>
          <a:prstGeom prst="rect">
            <a:avLst/>
          </a:prstGeom>
          <a:noFill/>
          <a:ln w="9525">
            <a:noFill/>
            <a:miter lim="800000"/>
            <a:headEnd/>
            <a:tailEnd/>
          </a:ln>
        </p:spPr>
        <p:txBody>
          <a:bodyPr lIns="72000" rIns="72000"/>
          <a:lstStyle/>
          <a:p>
            <a:pPr marL="71438" eaLnBrk="1" hangingPunct="1">
              <a:lnSpc>
                <a:spcPct val="150000"/>
              </a:lnSpc>
            </a:pPr>
            <a:r>
              <a:rPr lang="zh-CN" altLang="en-US" sz="1700" dirty="0">
                <a:solidFill>
                  <a:srgbClr val="000000"/>
                </a:solidFill>
                <a:ea typeface="黑体" pitchFamily="2" charset="-122"/>
              </a:rPr>
              <a:t>为</a:t>
            </a:r>
            <a:r>
              <a:rPr lang="en-US" altLang="zh-CN" sz="1700" dirty="0">
                <a:solidFill>
                  <a:srgbClr val="000000"/>
                </a:solidFill>
                <a:ea typeface="黑体" pitchFamily="2" charset="-122"/>
              </a:rPr>
              <a:t>80</a:t>
            </a:r>
            <a:r>
              <a:rPr lang="zh-CN" altLang="en-US" sz="1700" dirty="0">
                <a:solidFill>
                  <a:srgbClr val="000000"/>
                </a:solidFill>
                <a:ea typeface="黑体" pitchFamily="2" charset="-122"/>
              </a:rPr>
              <a:t>多个国家提供高质量的产品和服务</a:t>
            </a:r>
            <a:endParaRPr lang="en-GB" altLang="zh-CN" sz="1700" dirty="0">
              <a:solidFill>
                <a:srgbClr val="000000"/>
              </a:solidFill>
              <a:ea typeface="黑体" pitchFamily="2" charset="-122"/>
            </a:endParaRPr>
          </a:p>
        </p:txBody>
      </p:sp>
    </p:spTree>
    <p:extLst>
      <p:ext uri="{BB962C8B-B14F-4D97-AF65-F5344CB8AC3E}">
        <p14:creationId xmlns:p14="http://schemas.microsoft.com/office/powerpoint/2010/main" val="1030498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20477" y="575791"/>
            <a:ext cx="3433368" cy="679450"/>
          </a:xfrm>
        </p:spPr>
        <p:txBody>
          <a:bodyPr/>
          <a:lstStyle/>
          <a:p>
            <a:r>
              <a:rPr lang="zh-CN" altLang="en-US" sz="3600" dirty="0">
                <a:latin typeface="黑体" pitchFamily="49" charset="-122"/>
                <a:ea typeface="黑体" pitchFamily="49" charset="-122"/>
              </a:rPr>
              <a:t>生产基地</a:t>
            </a:r>
          </a:p>
        </p:txBody>
      </p:sp>
      <p:sp>
        <p:nvSpPr>
          <p:cNvPr id="6" name="Rectangle 3"/>
          <p:cNvSpPr txBox="1">
            <a:spLocks noChangeArrowheads="1"/>
          </p:cNvSpPr>
          <p:nvPr/>
        </p:nvSpPr>
        <p:spPr bwMode="auto">
          <a:xfrm>
            <a:off x="865221" y="1584328"/>
            <a:ext cx="98647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35" tIns="46268" rIns="92535" bIns="46268" numCol="1" anchor="t" anchorCtr="0" compatLnSpc="1">
            <a:prstTxWarp prst="textNoShape">
              <a:avLst/>
            </a:prstTxWarp>
          </a:bodyPr>
          <a:lstStyle>
            <a:lvl1pPr marL="386273" indent="-386273" algn="l" defTabSz="1028296" rtl="0" eaLnBrk="0" fontAlgn="base" hangingPunct="0">
              <a:lnSpc>
                <a:spcPct val="120000"/>
              </a:lnSpc>
              <a:spcBef>
                <a:spcPct val="20000"/>
              </a:spcBef>
              <a:spcAft>
                <a:spcPct val="20000"/>
              </a:spcAft>
              <a:buChar char="•"/>
              <a:defRPr sz="2444">
                <a:solidFill>
                  <a:schemeClr val="tx1"/>
                </a:solidFill>
                <a:latin typeface="+mn-lt"/>
                <a:ea typeface="+mn-ea"/>
                <a:cs typeface="+mn-cs"/>
              </a:defRPr>
            </a:lvl1pPr>
            <a:lvl2pPr marL="836042" indent="-321011" algn="l" defTabSz="1028296" rtl="0" eaLnBrk="0" fontAlgn="base" hangingPunct="0">
              <a:spcBef>
                <a:spcPct val="20000"/>
              </a:spcBef>
              <a:spcAft>
                <a:spcPct val="20000"/>
              </a:spcAft>
              <a:buChar char="–"/>
              <a:defRPr sz="2111">
                <a:solidFill>
                  <a:schemeClr val="tx1"/>
                </a:solidFill>
                <a:latin typeface="+mn-lt"/>
                <a:ea typeface="+mn-ea"/>
              </a:defRPr>
            </a:lvl2pPr>
            <a:lvl3pPr marL="1285812" indent="-255752" algn="l" defTabSz="1028296" rtl="0" eaLnBrk="0" fontAlgn="base" hangingPunct="0">
              <a:spcBef>
                <a:spcPct val="20000"/>
              </a:spcBef>
              <a:spcAft>
                <a:spcPct val="0"/>
              </a:spcAft>
              <a:buChar char="•"/>
              <a:defRPr sz="1889">
                <a:solidFill>
                  <a:schemeClr val="tx1"/>
                </a:solidFill>
                <a:latin typeface="+mn-lt"/>
                <a:ea typeface="+mn-ea"/>
              </a:defRPr>
            </a:lvl3pPr>
            <a:lvl4pPr marL="1799076" indent="-255752" algn="l" defTabSz="1028296" rtl="0" eaLnBrk="0" fontAlgn="base" hangingPunct="0">
              <a:spcBef>
                <a:spcPct val="20000"/>
              </a:spcBef>
              <a:spcAft>
                <a:spcPct val="0"/>
              </a:spcAft>
              <a:buChar char="–"/>
              <a:defRPr sz="1556">
                <a:solidFill>
                  <a:schemeClr val="tx1"/>
                </a:solidFill>
                <a:latin typeface="+mn-lt"/>
                <a:ea typeface="+mn-ea"/>
              </a:defRPr>
            </a:lvl4pPr>
            <a:lvl5pPr marL="2314106" indent="-255752" algn="l" defTabSz="1028296" rtl="0" eaLnBrk="0" fontAlgn="base" hangingPunct="0">
              <a:spcBef>
                <a:spcPct val="20000"/>
              </a:spcBef>
              <a:spcAft>
                <a:spcPct val="0"/>
              </a:spcAft>
              <a:buChar char="»"/>
              <a:defRPr sz="1333">
                <a:solidFill>
                  <a:schemeClr val="tx1"/>
                </a:solidFill>
                <a:latin typeface="+mn-lt"/>
                <a:ea typeface="+mn-ea"/>
              </a:defRPr>
            </a:lvl5pPr>
            <a:lvl6pPr marL="2619245" indent="-257163" algn="l" defTabSz="1028649" rtl="0" eaLnBrk="0" fontAlgn="base" hangingPunct="0">
              <a:spcBef>
                <a:spcPct val="20000"/>
              </a:spcBef>
              <a:spcAft>
                <a:spcPct val="0"/>
              </a:spcAft>
              <a:buChar char="»"/>
              <a:defRPr sz="1333">
                <a:solidFill>
                  <a:schemeClr val="tx1"/>
                </a:solidFill>
                <a:latin typeface="+mn-lt"/>
                <a:ea typeface="+mn-ea"/>
              </a:defRPr>
            </a:lvl6pPr>
            <a:lvl7pPr marL="2924030" indent="-257163" algn="l" defTabSz="1028649" rtl="0" eaLnBrk="0" fontAlgn="base" hangingPunct="0">
              <a:spcBef>
                <a:spcPct val="20000"/>
              </a:spcBef>
              <a:spcAft>
                <a:spcPct val="0"/>
              </a:spcAft>
              <a:buChar char="»"/>
              <a:defRPr sz="1333">
                <a:solidFill>
                  <a:schemeClr val="tx1"/>
                </a:solidFill>
                <a:latin typeface="+mn-lt"/>
                <a:ea typeface="+mn-ea"/>
              </a:defRPr>
            </a:lvl7pPr>
            <a:lvl8pPr marL="3228814" indent="-257163" algn="l" defTabSz="1028649" rtl="0" eaLnBrk="0" fontAlgn="base" hangingPunct="0">
              <a:spcBef>
                <a:spcPct val="20000"/>
              </a:spcBef>
              <a:spcAft>
                <a:spcPct val="0"/>
              </a:spcAft>
              <a:buChar char="»"/>
              <a:defRPr sz="1333">
                <a:solidFill>
                  <a:schemeClr val="tx1"/>
                </a:solidFill>
                <a:latin typeface="+mn-lt"/>
                <a:ea typeface="+mn-ea"/>
              </a:defRPr>
            </a:lvl8pPr>
            <a:lvl9pPr marL="3533599" indent="-257163" algn="l" defTabSz="1028649" rtl="0" eaLnBrk="0" fontAlgn="base" hangingPunct="0">
              <a:spcBef>
                <a:spcPct val="20000"/>
              </a:spcBef>
              <a:spcAft>
                <a:spcPct val="0"/>
              </a:spcAft>
              <a:buChar char="»"/>
              <a:defRPr sz="1333">
                <a:solidFill>
                  <a:schemeClr val="tx1"/>
                </a:solidFill>
                <a:latin typeface="+mn-lt"/>
                <a:ea typeface="+mn-ea"/>
              </a:defRPr>
            </a:lvl9pPr>
          </a:lstStyle>
          <a:p>
            <a:pPr eaLnBrk="1" hangingPunct="1">
              <a:buFont typeface="Wingdings" pitchFamily="2" charset="2"/>
              <a:buChar char="l"/>
            </a:pPr>
            <a:r>
              <a:rPr lang="en-US" altLang="zh-CN" sz="2800" b="1" kern="0" dirty="0">
                <a:cs typeface="Arial" pitchFamily="34" charset="0"/>
                <a:sym typeface="Arial" pitchFamily="34" charset="0"/>
              </a:rPr>
              <a:t> </a:t>
            </a:r>
            <a:r>
              <a:rPr lang="zh-CN" altLang="en-US" sz="2800" b="1" kern="0" dirty="0">
                <a:latin typeface="黑体" pitchFamily="49" charset="-122"/>
                <a:ea typeface="黑体" pitchFamily="49" charset="-122"/>
                <a:cs typeface="Arial" pitchFamily="34" charset="0"/>
                <a:sym typeface="Arial" pitchFamily="34" charset="0"/>
              </a:rPr>
              <a:t>生产基地：在中国、印度共有</a:t>
            </a:r>
            <a:r>
              <a:rPr lang="en-US" altLang="zh-CN" sz="2800" b="1" kern="0" dirty="0">
                <a:latin typeface="黑体" pitchFamily="49" charset="-122"/>
                <a:ea typeface="黑体" pitchFamily="49" charset="-122"/>
                <a:cs typeface="Arial" pitchFamily="34" charset="0"/>
                <a:sym typeface="Arial" pitchFamily="34" charset="0"/>
              </a:rPr>
              <a:t>13</a:t>
            </a:r>
            <a:r>
              <a:rPr lang="zh-CN" altLang="en-US" sz="2800" b="1" kern="0" dirty="0">
                <a:latin typeface="黑体" pitchFamily="49" charset="-122"/>
                <a:ea typeface="黑体" pitchFamily="49" charset="-122"/>
                <a:cs typeface="Arial" pitchFamily="34" charset="0"/>
                <a:sym typeface="Arial" pitchFamily="34" charset="0"/>
              </a:rPr>
              <a:t>家生产基地</a:t>
            </a:r>
            <a:endParaRPr lang="en-US" altLang="zh-CN" sz="2800" b="1" kern="0" dirty="0">
              <a:latin typeface="黑体" pitchFamily="49" charset="-122"/>
              <a:ea typeface="黑体" pitchFamily="49" charset="-122"/>
              <a:cs typeface="Arial" pitchFamily="34" charset="0"/>
              <a:sym typeface="Arial" pitchFamily="34" charset="0"/>
            </a:endParaRPr>
          </a:p>
          <a:p>
            <a:pPr eaLnBrk="1" hangingPunct="1"/>
            <a:endParaRPr lang="en-US" altLang="zh-CN" sz="1800" b="1" kern="0" dirty="0">
              <a:latin typeface="黑体" pitchFamily="49" charset="-122"/>
              <a:ea typeface="黑体" pitchFamily="49" charset="-122"/>
              <a:cs typeface="Arial" pitchFamily="34" charset="0"/>
              <a:sym typeface="Arial" pitchFamily="34" charset="0"/>
            </a:endParaRPr>
          </a:p>
          <a:p>
            <a:pPr lvl="1" eaLnBrk="1" hangingPunct="1">
              <a:lnSpc>
                <a:spcPct val="150000"/>
              </a:lnSpc>
            </a:pPr>
            <a:r>
              <a:rPr lang="zh-CN" altLang="en-US" sz="2400" kern="0" dirty="0">
                <a:latin typeface="黑体" pitchFamily="49" charset="-122"/>
                <a:ea typeface="黑体" pitchFamily="49" charset="-122"/>
                <a:cs typeface="Arial" pitchFamily="34" charset="0"/>
                <a:sym typeface="Arial" pitchFamily="34" charset="0"/>
              </a:rPr>
              <a:t>高标准的质量安全体系保障产品的可靠性、可追溯性性和一致性</a:t>
            </a:r>
            <a:endParaRPr lang="en-US" altLang="zh-CN" sz="2400" kern="0" dirty="0">
              <a:latin typeface="黑体" pitchFamily="49" charset="-122"/>
              <a:ea typeface="黑体" pitchFamily="49" charset="-122"/>
              <a:cs typeface="Arial" pitchFamily="34" charset="0"/>
              <a:sym typeface="Arial" pitchFamily="34" charset="0"/>
            </a:endParaRPr>
          </a:p>
          <a:p>
            <a:pPr lvl="1" eaLnBrk="1" hangingPunct="1">
              <a:lnSpc>
                <a:spcPct val="150000"/>
              </a:lnSpc>
            </a:pPr>
            <a:r>
              <a:rPr lang="zh-CN" altLang="en-US" sz="2400" kern="0" dirty="0">
                <a:latin typeface="黑体" pitchFamily="49" charset="-122"/>
                <a:ea typeface="黑体" pitchFamily="49" charset="-122"/>
                <a:cs typeface="Arial" pitchFamily="34" charset="0"/>
              </a:rPr>
              <a:t>经</a:t>
            </a:r>
            <a:r>
              <a:rPr lang="en-US" altLang="zh-CN" sz="2400" kern="0" dirty="0">
                <a:latin typeface="黑体" pitchFamily="49" charset="-122"/>
                <a:ea typeface="黑体" pitchFamily="49" charset="-122"/>
                <a:cs typeface="Arial" pitchFamily="34" charset="0"/>
              </a:rPr>
              <a:t>US FDA</a:t>
            </a:r>
            <a:r>
              <a:rPr lang="zh-CN" altLang="en-US" sz="2400" kern="0" dirty="0">
                <a:latin typeface="黑体" pitchFamily="49" charset="-122"/>
                <a:ea typeface="黑体" pitchFamily="49" charset="-122"/>
                <a:cs typeface="Arial" pitchFamily="34" charset="0"/>
              </a:rPr>
              <a:t>、</a:t>
            </a:r>
            <a:r>
              <a:rPr lang="en-US" altLang="zh-CN" sz="2400" kern="0" dirty="0">
                <a:latin typeface="黑体" pitchFamily="49" charset="-122"/>
                <a:ea typeface="黑体" pitchFamily="49" charset="-122"/>
                <a:cs typeface="Arial" pitchFamily="34" charset="0"/>
              </a:rPr>
              <a:t>EDQM </a:t>
            </a:r>
            <a:r>
              <a:rPr lang="zh-CN" altLang="en-US" sz="2400" kern="0" dirty="0">
                <a:latin typeface="黑体" pitchFamily="49" charset="-122"/>
                <a:ea typeface="黑体" pitchFamily="49" charset="-122"/>
                <a:cs typeface="Times New Roman" pitchFamily="18" charset="0"/>
              </a:rPr>
              <a:t>、</a:t>
            </a:r>
            <a:r>
              <a:rPr lang="en-US" altLang="zh-CN" sz="2400" kern="0" dirty="0">
                <a:latin typeface="黑体" pitchFamily="49" charset="-122"/>
                <a:ea typeface="黑体" pitchFamily="49" charset="-122"/>
                <a:cs typeface="Arial" pitchFamily="34" charset="0"/>
              </a:rPr>
              <a:t>WHO</a:t>
            </a:r>
            <a:r>
              <a:rPr lang="zh-CN" altLang="en-US" sz="2400" kern="0" dirty="0">
                <a:latin typeface="黑体" pitchFamily="49" charset="-122"/>
                <a:ea typeface="黑体" pitchFamily="49" charset="-122"/>
                <a:cs typeface="Arial" pitchFamily="34" charset="0"/>
              </a:rPr>
              <a:t>和</a:t>
            </a:r>
            <a:r>
              <a:rPr lang="en-US" altLang="zh-CN" sz="2400" kern="0" dirty="0" err="1">
                <a:latin typeface="黑体" pitchFamily="49" charset="-122"/>
                <a:ea typeface="黑体" pitchFamily="49" charset="-122"/>
                <a:cs typeface="Arial" pitchFamily="34" charset="0"/>
              </a:rPr>
              <a:t>cFDA</a:t>
            </a:r>
            <a:r>
              <a:rPr lang="zh-CN" altLang="en-US" sz="2400" kern="0" dirty="0">
                <a:latin typeface="黑体" pitchFamily="49" charset="-122"/>
                <a:ea typeface="黑体" pitchFamily="49" charset="-122"/>
                <a:cs typeface="Arial" pitchFamily="34" charset="0"/>
              </a:rPr>
              <a:t>认证</a:t>
            </a:r>
            <a:endParaRPr lang="en-US" altLang="zh-CN" sz="2400" kern="0" dirty="0">
              <a:latin typeface="黑体" pitchFamily="49" charset="-122"/>
              <a:ea typeface="黑体" pitchFamily="49" charset="-122"/>
              <a:cs typeface="Arial" pitchFamily="34" charset="0"/>
            </a:endParaRPr>
          </a:p>
          <a:p>
            <a:pPr lvl="1" eaLnBrk="1" hangingPunct="1">
              <a:lnSpc>
                <a:spcPct val="150000"/>
              </a:lnSpc>
            </a:pPr>
            <a:r>
              <a:rPr lang="zh-CN" altLang="en-US" sz="2400" kern="0" dirty="0">
                <a:latin typeface="黑体" pitchFamily="49" charset="-122"/>
                <a:ea typeface="黑体" pitchFamily="49" charset="-122"/>
                <a:cs typeface="Arial" pitchFamily="34" charset="0"/>
              </a:rPr>
              <a:t>经</a:t>
            </a:r>
            <a:r>
              <a:rPr lang="en-US" altLang="zh-CN" sz="2400" kern="0" dirty="0">
                <a:latin typeface="黑体" pitchFamily="49" charset="-122"/>
                <a:ea typeface="黑体" pitchFamily="49" charset="-122"/>
                <a:cs typeface="Arial" pitchFamily="34" charset="0"/>
              </a:rPr>
              <a:t>OHSAS18000</a:t>
            </a:r>
            <a:r>
              <a:rPr lang="zh-CN" altLang="en-US" sz="2400" kern="0" dirty="0">
                <a:latin typeface="黑体" pitchFamily="49" charset="-122"/>
                <a:ea typeface="黑体" pitchFamily="49" charset="-122"/>
                <a:cs typeface="Arial" pitchFamily="34" charset="0"/>
              </a:rPr>
              <a:t>和</a:t>
            </a:r>
            <a:r>
              <a:rPr lang="en-US" altLang="zh-CN" sz="2400" kern="0" dirty="0">
                <a:latin typeface="黑体" pitchFamily="49" charset="-122"/>
                <a:ea typeface="黑体" pitchFamily="49" charset="-122"/>
                <a:cs typeface="Arial" pitchFamily="34" charset="0"/>
              </a:rPr>
              <a:t>ISO14000</a:t>
            </a:r>
            <a:r>
              <a:rPr lang="zh-CN" altLang="en-US" sz="2400" kern="0" dirty="0">
                <a:latin typeface="黑体" pitchFamily="49" charset="-122"/>
                <a:ea typeface="黑体" pitchFamily="49" charset="-122"/>
                <a:cs typeface="Arial" pitchFamily="34" charset="0"/>
              </a:rPr>
              <a:t>安全认证</a:t>
            </a:r>
            <a:endParaRPr lang="en-US" altLang="zh-CN" sz="2400" kern="0" dirty="0">
              <a:solidFill>
                <a:srgbClr val="FF0000"/>
              </a:solidFill>
              <a:latin typeface="黑体" pitchFamily="49" charset="-122"/>
              <a:ea typeface="黑体" pitchFamily="49" charset="-122"/>
              <a:cs typeface="Arial" pitchFamily="34" charset="0"/>
            </a:endParaRPr>
          </a:p>
        </p:txBody>
      </p:sp>
    </p:spTree>
    <p:extLst>
      <p:ext uri="{BB962C8B-B14F-4D97-AF65-F5344CB8AC3E}">
        <p14:creationId xmlns:p14="http://schemas.microsoft.com/office/powerpoint/2010/main" val="2117942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3" descr="世界范围.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0047" y="2170766"/>
            <a:ext cx="4640431" cy="286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a:xfrm>
            <a:off x="484155" y="5027560"/>
            <a:ext cx="1890010" cy="1472935"/>
            <a:chOff x="890794" y="9216480"/>
            <a:chExt cx="2834494" cy="3081072"/>
          </a:xfrm>
        </p:grpSpPr>
        <p:pic>
          <p:nvPicPr>
            <p:cNvPr id="10251" name="Picture 3" descr="合成分厂"/>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794" y="9216480"/>
              <a:ext cx="2834494" cy="1832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Box 15"/>
            <p:cNvSpPr txBox="1">
              <a:spLocks noChangeArrowheads="1"/>
            </p:cNvSpPr>
            <p:nvPr/>
          </p:nvSpPr>
          <p:spPr bwMode="auto">
            <a:xfrm>
              <a:off x="1151136" y="11203085"/>
              <a:ext cx="2214359" cy="109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迪赛诺化药</a:t>
              </a:r>
              <a:endParaRPr lang="en-US" altLang="zh-CN" sz="1400" dirty="0"/>
            </a:p>
            <a:p>
              <a:pPr algn="ctr" eaLnBrk="1" hangingPunct="1"/>
              <a:r>
                <a:rPr lang="zh-CN" altLang="en-US" sz="1400" dirty="0"/>
                <a:t>（上海滨海）</a:t>
              </a:r>
            </a:p>
          </p:txBody>
        </p:sp>
      </p:grpSp>
      <p:grpSp>
        <p:nvGrpSpPr>
          <p:cNvPr id="10" name="组合 9"/>
          <p:cNvGrpSpPr/>
          <p:nvPr/>
        </p:nvGrpSpPr>
        <p:grpSpPr>
          <a:xfrm>
            <a:off x="2569586" y="5040289"/>
            <a:ext cx="1983499" cy="1460206"/>
            <a:chOff x="840731" y="9274987"/>
            <a:chExt cx="2974702" cy="2920411"/>
          </a:xfrm>
        </p:grpSpPr>
        <p:pic>
          <p:nvPicPr>
            <p:cNvPr id="10253" name="Picture 2" descr="Puxin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358" y="9274987"/>
              <a:ext cx="2833720" cy="1808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Box 17"/>
            <p:cNvSpPr txBox="1">
              <a:spLocks noChangeArrowheads="1"/>
            </p:cNvSpPr>
            <p:nvPr/>
          </p:nvSpPr>
          <p:spPr bwMode="auto">
            <a:xfrm>
              <a:off x="840731" y="11148958"/>
              <a:ext cx="297470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普信药业</a:t>
              </a:r>
              <a:endParaRPr lang="en-US" altLang="zh-CN" sz="1400" dirty="0"/>
            </a:p>
            <a:p>
              <a:pPr algn="ctr" eaLnBrk="1" hangingPunct="1"/>
              <a:r>
                <a:rPr lang="zh-CN" altLang="en-US" sz="1400" dirty="0"/>
                <a:t>（江苏滨海）</a:t>
              </a:r>
            </a:p>
          </p:txBody>
        </p:sp>
      </p:grpSp>
      <p:grpSp>
        <p:nvGrpSpPr>
          <p:cNvPr id="13" name="组合 12"/>
          <p:cNvGrpSpPr/>
          <p:nvPr/>
        </p:nvGrpSpPr>
        <p:grpSpPr>
          <a:xfrm>
            <a:off x="7097767" y="3150031"/>
            <a:ext cx="1889494" cy="1495329"/>
            <a:chOff x="13755546" y="9576519"/>
            <a:chExt cx="2833720" cy="2990655"/>
          </a:xfrm>
        </p:grpSpPr>
        <p:pic>
          <p:nvPicPr>
            <p:cNvPr id="10255" name="Picture 3" descr="发展远景"/>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55546" y="9576519"/>
              <a:ext cx="2833720" cy="1855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19"/>
            <p:cNvSpPr txBox="1">
              <a:spLocks noChangeArrowheads="1"/>
            </p:cNvSpPr>
            <p:nvPr/>
          </p:nvSpPr>
          <p:spPr bwMode="auto">
            <a:xfrm>
              <a:off x="14040569" y="11520735"/>
              <a:ext cx="2214359" cy="104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eaLnBrk="1" hangingPunct="1"/>
              <a:r>
                <a:rPr lang="zh-CN" altLang="en-US" sz="1400" dirty="0"/>
                <a:t>大丰海嘉诺</a:t>
              </a:r>
              <a:endParaRPr lang="en-US" altLang="zh-CN" sz="1400" dirty="0"/>
            </a:p>
            <a:p>
              <a:pPr eaLnBrk="1" hangingPunct="1"/>
              <a:r>
                <a:rPr lang="zh-CN" altLang="en-US" sz="1400" dirty="0"/>
                <a:t>（江苏大丰）</a:t>
              </a:r>
            </a:p>
          </p:txBody>
        </p:sp>
      </p:grpSp>
      <p:grpSp>
        <p:nvGrpSpPr>
          <p:cNvPr id="10257" name="组合 30"/>
          <p:cNvGrpSpPr>
            <a:grpSpLocks/>
          </p:cNvGrpSpPr>
          <p:nvPr/>
        </p:nvGrpSpPr>
        <p:grpSpPr bwMode="auto">
          <a:xfrm>
            <a:off x="7036585" y="4994179"/>
            <a:ext cx="1940104" cy="1503419"/>
            <a:chOff x="10429988" y="6176415"/>
            <a:chExt cx="2908570" cy="2255571"/>
          </a:xfrm>
        </p:grpSpPr>
        <p:pic>
          <p:nvPicPr>
            <p:cNvPr id="1026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9988" y="6176415"/>
              <a:ext cx="2908570" cy="1428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8" name="TextBox 21"/>
            <p:cNvSpPr txBox="1">
              <a:spLocks noChangeArrowheads="1"/>
            </p:cNvSpPr>
            <p:nvPr/>
          </p:nvSpPr>
          <p:spPr bwMode="auto">
            <a:xfrm>
              <a:off x="10801282" y="7647002"/>
              <a:ext cx="2093901" cy="78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江苏创诺</a:t>
              </a:r>
              <a:endParaRPr lang="en-US" altLang="zh-CN" sz="1400" dirty="0"/>
            </a:p>
            <a:p>
              <a:pPr algn="ctr" eaLnBrk="1" hangingPunct="1"/>
              <a:r>
                <a:rPr lang="zh-CN" altLang="en-US" sz="1400" dirty="0"/>
                <a:t>（江苏启东）</a:t>
              </a:r>
            </a:p>
          </p:txBody>
        </p:sp>
      </p:grpSp>
      <p:grpSp>
        <p:nvGrpSpPr>
          <p:cNvPr id="6" name="组合 5"/>
          <p:cNvGrpSpPr/>
          <p:nvPr/>
        </p:nvGrpSpPr>
        <p:grpSpPr>
          <a:xfrm>
            <a:off x="9238325" y="4968251"/>
            <a:ext cx="1889494" cy="1500770"/>
            <a:chOff x="923841" y="5832103"/>
            <a:chExt cx="2833720" cy="2828812"/>
          </a:xfrm>
        </p:grpSpPr>
        <p:pic>
          <p:nvPicPr>
            <p:cNvPr id="10244" name="Picture 3" descr="CIMG7597"/>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841" y="5832103"/>
              <a:ext cx="2833720" cy="18085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3" name="TextBox 34"/>
            <p:cNvSpPr txBox="1">
              <a:spLocks noChangeArrowheads="1"/>
            </p:cNvSpPr>
            <p:nvPr/>
          </p:nvSpPr>
          <p:spPr bwMode="auto">
            <a:xfrm>
              <a:off x="957040" y="7674694"/>
              <a:ext cx="2714376" cy="98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印度创诺</a:t>
              </a:r>
              <a:endParaRPr lang="en-US" altLang="zh-CN" sz="1400" dirty="0"/>
            </a:p>
            <a:p>
              <a:pPr algn="ctr" eaLnBrk="1" hangingPunct="1"/>
              <a:r>
                <a:rPr lang="zh-CN" altLang="en-US" sz="1400" dirty="0"/>
                <a:t>（印度班加罗尔）</a:t>
              </a:r>
            </a:p>
          </p:txBody>
        </p:sp>
      </p:grpSp>
      <p:grpSp>
        <p:nvGrpSpPr>
          <p:cNvPr id="11" name="组合 10"/>
          <p:cNvGrpSpPr/>
          <p:nvPr/>
        </p:nvGrpSpPr>
        <p:grpSpPr>
          <a:xfrm>
            <a:off x="465620" y="3097189"/>
            <a:ext cx="1982441" cy="1459324"/>
            <a:chOff x="4607521" y="9390924"/>
            <a:chExt cx="2973115" cy="2918645"/>
          </a:xfrm>
        </p:grpSpPr>
        <p:pic>
          <p:nvPicPr>
            <p:cNvPr id="10264" name="Picture 3" descr="8x12-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9292" y="9390924"/>
              <a:ext cx="2800520" cy="1819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5" name="TextBox 36"/>
            <p:cNvSpPr txBox="1">
              <a:spLocks noChangeArrowheads="1"/>
            </p:cNvSpPr>
            <p:nvPr/>
          </p:nvSpPr>
          <p:spPr bwMode="auto">
            <a:xfrm>
              <a:off x="4607521" y="11263130"/>
              <a:ext cx="2973115" cy="104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赤峰制药</a:t>
              </a:r>
              <a:endParaRPr lang="en-US" altLang="zh-CN" sz="1400" dirty="0"/>
            </a:p>
            <a:p>
              <a:pPr algn="ctr" eaLnBrk="1" hangingPunct="1"/>
              <a:r>
                <a:rPr lang="zh-CN" altLang="en-US" sz="1400" dirty="0"/>
                <a:t>（内蒙赤峰）</a:t>
              </a:r>
            </a:p>
          </p:txBody>
        </p:sp>
      </p:grpSp>
      <p:sp>
        <p:nvSpPr>
          <p:cNvPr id="32" name="标题 1"/>
          <p:cNvSpPr>
            <a:spLocks noGrp="1"/>
          </p:cNvSpPr>
          <p:nvPr>
            <p:ph type="title"/>
          </p:nvPr>
        </p:nvSpPr>
        <p:spPr>
          <a:xfrm>
            <a:off x="383453" y="503783"/>
            <a:ext cx="10371455" cy="679450"/>
          </a:xfrm>
        </p:spPr>
        <p:txBody>
          <a:bodyPr/>
          <a:lstStyle/>
          <a:p>
            <a:r>
              <a:rPr lang="zh-CN" altLang="en-US" sz="3600" dirty="0">
                <a:latin typeface="黑体" pitchFamily="49" charset="-122"/>
                <a:ea typeface="黑体" pitchFamily="49" charset="-122"/>
              </a:rPr>
              <a:t>集团</a:t>
            </a:r>
            <a:r>
              <a:rPr lang="en-US" altLang="zh-CN" sz="3600" dirty="0">
                <a:latin typeface="黑体" pitchFamily="49" charset="-122"/>
                <a:ea typeface="黑体" pitchFamily="49" charset="-122"/>
              </a:rPr>
              <a:t>—</a:t>
            </a:r>
            <a:r>
              <a:rPr lang="zh-CN" altLang="en-US" sz="3600" dirty="0">
                <a:latin typeface="黑体" pitchFamily="49" charset="-122"/>
                <a:ea typeface="黑体" pitchFamily="49" charset="-122"/>
              </a:rPr>
              <a:t>生产基地</a:t>
            </a:r>
          </a:p>
        </p:txBody>
      </p:sp>
      <p:grpSp>
        <p:nvGrpSpPr>
          <p:cNvPr id="14" name="组合 13"/>
          <p:cNvGrpSpPr/>
          <p:nvPr/>
        </p:nvGrpSpPr>
        <p:grpSpPr>
          <a:xfrm>
            <a:off x="4892762" y="5040292"/>
            <a:ext cx="1983499" cy="1480519"/>
            <a:chOff x="4009083" y="9678145"/>
            <a:chExt cx="2974702" cy="2961063"/>
          </a:xfrm>
        </p:grpSpPr>
        <p:sp>
          <p:nvSpPr>
            <p:cNvPr id="44" name="TextBox 17"/>
            <p:cNvSpPr txBox="1">
              <a:spLocks noChangeArrowheads="1"/>
            </p:cNvSpPr>
            <p:nvPr/>
          </p:nvSpPr>
          <p:spPr bwMode="auto">
            <a:xfrm>
              <a:off x="4009083" y="11592759"/>
              <a:ext cx="2974702" cy="10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盐城迪赛诺</a:t>
              </a:r>
              <a:endParaRPr lang="en-US" altLang="zh-CN" sz="1400" dirty="0"/>
            </a:p>
            <a:p>
              <a:pPr algn="ctr" eaLnBrk="1" hangingPunct="1"/>
              <a:r>
                <a:rPr lang="zh-CN" altLang="en-US" sz="1400" dirty="0"/>
                <a:t>（江苏大丰）</a:t>
              </a:r>
            </a:p>
          </p:txBody>
        </p:sp>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0427" y="9678145"/>
              <a:ext cx="2839336" cy="1808556"/>
            </a:xfrm>
            <a:prstGeom prst="rect">
              <a:avLst/>
            </a:prstGeom>
            <a:ln>
              <a:noFill/>
            </a:ln>
            <a:effectLst>
              <a:outerShdw blurRad="292100" dist="139700" dir="2700000" algn="tl" rotWithShape="0">
                <a:srgbClr val="333333">
                  <a:alpha val="65000"/>
                </a:srgbClr>
              </a:outerShdw>
            </a:effectLst>
          </p:spPr>
        </p:pic>
      </p:grpSp>
      <p:grpSp>
        <p:nvGrpSpPr>
          <p:cNvPr id="42" name="组合 41"/>
          <p:cNvGrpSpPr/>
          <p:nvPr/>
        </p:nvGrpSpPr>
        <p:grpSpPr>
          <a:xfrm>
            <a:off x="558567" y="1168386"/>
            <a:ext cx="10484027" cy="1537507"/>
            <a:chOff x="837697" y="2951783"/>
            <a:chExt cx="15723152" cy="2837997"/>
          </a:xfrm>
        </p:grpSpPr>
        <p:grpSp>
          <p:nvGrpSpPr>
            <p:cNvPr id="4" name="组合 3"/>
            <p:cNvGrpSpPr/>
            <p:nvPr/>
          </p:nvGrpSpPr>
          <p:grpSpPr>
            <a:xfrm>
              <a:off x="13727129" y="2971797"/>
              <a:ext cx="2833720" cy="2798044"/>
              <a:chOff x="13192502" y="2663631"/>
              <a:chExt cx="2833720" cy="2798044"/>
            </a:xfrm>
          </p:grpSpPr>
          <p:pic>
            <p:nvPicPr>
              <p:cNvPr id="10248" name="Picture 2" descr="011外景 拷贝"/>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92502" y="2663631"/>
                <a:ext cx="2628144" cy="1651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2"/>
              <p:cNvSpPr txBox="1">
                <a:spLocks noChangeArrowheads="1"/>
              </p:cNvSpPr>
              <p:nvPr/>
            </p:nvSpPr>
            <p:spPr bwMode="auto">
              <a:xfrm>
                <a:off x="13264507" y="4495893"/>
                <a:ext cx="2761715" cy="96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源生药业</a:t>
                </a:r>
                <a:endParaRPr lang="en-US" altLang="zh-CN" sz="1400" dirty="0"/>
              </a:p>
              <a:p>
                <a:pPr algn="ctr" eaLnBrk="1" hangingPunct="1"/>
                <a:r>
                  <a:rPr lang="zh-CN" altLang="en-US" sz="1400" dirty="0"/>
                  <a:t>（内蒙赤峰）</a:t>
                </a:r>
              </a:p>
            </p:txBody>
          </p:sp>
        </p:grpSp>
        <p:grpSp>
          <p:nvGrpSpPr>
            <p:cNvPr id="3" name="组合 2"/>
            <p:cNvGrpSpPr/>
            <p:nvPr/>
          </p:nvGrpSpPr>
          <p:grpSpPr>
            <a:xfrm>
              <a:off x="837697" y="2951783"/>
              <a:ext cx="2833720" cy="2807258"/>
              <a:chOff x="852411" y="2474428"/>
              <a:chExt cx="2833720" cy="2807258"/>
            </a:xfrm>
          </p:grpSpPr>
          <p:pic>
            <p:nvPicPr>
              <p:cNvPr id="10250" name="Picture 2" descr="张江总部1"/>
              <p:cNvPicPr>
                <a:picLocks noChangeArrowheads="1"/>
              </p:cNvPicPr>
              <p:nvPr/>
            </p:nvPicPr>
            <p:blipFill>
              <a:blip r:embed="rId11" cstate="print">
                <a:extLst>
                  <a:ext uri="{28A0092B-C50C-407E-A947-70E740481C1C}">
                    <a14:useLocalDpi xmlns:a14="http://schemas.microsoft.com/office/drawing/2010/main" val="0"/>
                  </a:ext>
                </a:extLst>
              </a:blip>
              <a:srcRect t="8696"/>
              <a:stretch>
                <a:fillRect/>
              </a:stretch>
            </p:blipFill>
            <p:spPr bwMode="auto">
              <a:xfrm>
                <a:off x="852411" y="2474428"/>
                <a:ext cx="2833720" cy="18094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TextBox 32"/>
              <p:cNvSpPr txBox="1">
                <a:spLocks noChangeArrowheads="1"/>
              </p:cNvSpPr>
              <p:nvPr/>
            </p:nvSpPr>
            <p:spPr bwMode="auto">
              <a:xfrm>
                <a:off x="1212451" y="4315904"/>
                <a:ext cx="2033395" cy="96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迪赛诺生物（上海张江）</a:t>
                </a:r>
              </a:p>
            </p:txBody>
          </p:sp>
        </p:grpSp>
        <p:grpSp>
          <p:nvGrpSpPr>
            <p:cNvPr id="9" name="组合 8"/>
            <p:cNvGrpSpPr/>
            <p:nvPr/>
          </p:nvGrpSpPr>
          <p:grpSpPr>
            <a:xfrm>
              <a:off x="3911678" y="2951783"/>
              <a:ext cx="3000099" cy="2808373"/>
              <a:chOff x="4271718" y="2951783"/>
              <a:chExt cx="3000099" cy="2808373"/>
            </a:xfrm>
          </p:grpSpPr>
          <p:sp>
            <p:nvSpPr>
              <p:cNvPr id="10270" name="TextBox 5"/>
              <p:cNvSpPr txBox="1">
                <a:spLocks noChangeArrowheads="1"/>
              </p:cNvSpPr>
              <p:nvPr/>
            </p:nvSpPr>
            <p:spPr bwMode="auto">
              <a:xfrm>
                <a:off x="4271718" y="4794374"/>
                <a:ext cx="3000099" cy="96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上海创诺</a:t>
                </a:r>
                <a:endParaRPr lang="en-US" altLang="zh-CN" sz="1400" dirty="0"/>
              </a:p>
              <a:p>
                <a:pPr algn="ctr" eaLnBrk="1" hangingPunct="1"/>
                <a:r>
                  <a:rPr lang="zh-CN" altLang="en-US" sz="1400" dirty="0"/>
                  <a:t>（上海南汇）</a:t>
                </a:r>
              </a:p>
            </p:txBody>
          </p:sp>
          <p:pic>
            <p:nvPicPr>
              <p:cNvPr id="39" name="Picture 30" descr="上海创诺大门照片"/>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097" y="2951783"/>
                <a:ext cx="2833720" cy="1809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组合 6"/>
            <p:cNvGrpSpPr/>
            <p:nvPr/>
          </p:nvGrpSpPr>
          <p:grpSpPr>
            <a:xfrm>
              <a:off x="10558777" y="2971797"/>
              <a:ext cx="2833720" cy="2753653"/>
              <a:chOff x="10414761" y="3006507"/>
              <a:chExt cx="2833720" cy="2753653"/>
            </a:xfrm>
          </p:grpSpPr>
          <p:sp>
            <p:nvSpPr>
              <p:cNvPr id="47" name="TextBox 12"/>
              <p:cNvSpPr txBox="1">
                <a:spLocks noChangeArrowheads="1"/>
              </p:cNvSpPr>
              <p:nvPr/>
            </p:nvSpPr>
            <p:spPr bwMode="auto">
              <a:xfrm>
                <a:off x="10482875" y="4794378"/>
                <a:ext cx="2761715" cy="96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江苏诚康</a:t>
                </a:r>
                <a:endParaRPr lang="en-US" altLang="zh-CN" sz="1400" dirty="0"/>
              </a:p>
              <a:p>
                <a:pPr algn="ctr" eaLnBrk="1" hangingPunct="1"/>
                <a:r>
                  <a:rPr lang="zh-CN" altLang="en-US" sz="1400" dirty="0"/>
                  <a:t>（江苏大丰）</a:t>
                </a: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14761" y="3006507"/>
                <a:ext cx="2833720" cy="1742154"/>
              </a:xfrm>
              <a:prstGeom prst="rect">
                <a:avLst/>
              </a:prstGeom>
              <a:ln>
                <a:noFill/>
              </a:ln>
              <a:effectLst>
                <a:outerShdw blurRad="292100" dist="139700" dir="2700000" algn="tl" rotWithShape="0">
                  <a:srgbClr val="333333">
                    <a:alpha val="65000"/>
                  </a:srgbClr>
                </a:outerShdw>
              </a:effectLst>
            </p:spPr>
          </p:pic>
        </p:grpSp>
        <p:grpSp>
          <p:nvGrpSpPr>
            <p:cNvPr id="40" name="组合 39"/>
            <p:cNvGrpSpPr/>
            <p:nvPr/>
          </p:nvGrpSpPr>
          <p:grpSpPr>
            <a:xfrm>
              <a:off x="7425523" y="2971796"/>
              <a:ext cx="2829783" cy="2817984"/>
              <a:chOff x="7425523" y="2971796"/>
              <a:chExt cx="2829783" cy="2817984"/>
            </a:xfrm>
          </p:grpSpPr>
          <p:sp>
            <p:nvSpPr>
              <p:cNvPr id="10247" name="TextBox 10"/>
              <p:cNvSpPr txBox="1">
                <a:spLocks noChangeArrowheads="1"/>
              </p:cNvSpPr>
              <p:nvPr/>
            </p:nvSpPr>
            <p:spPr bwMode="auto">
              <a:xfrm>
                <a:off x="7520950" y="4823998"/>
                <a:ext cx="2428652" cy="96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江苏迪赛诺</a:t>
                </a:r>
                <a:endParaRPr lang="en-US" altLang="zh-CN" sz="1400" dirty="0"/>
              </a:p>
              <a:p>
                <a:pPr algn="ctr" eaLnBrk="1" hangingPunct="1"/>
                <a:r>
                  <a:rPr lang="zh-CN" altLang="en-US" sz="1400" dirty="0"/>
                  <a:t>（江苏溧阳）</a:t>
                </a:r>
              </a:p>
            </p:txBody>
          </p:sp>
          <p:pic>
            <p:nvPicPr>
              <p:cNvPr id="41" name="图片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25523" y="2971796"/>
                <a:ext cx="2829783" cy="1708201"/>
              </a:xfrm>
              <a:prstGeom prst="rect">
                <a:avLst/>
              </a:prstGeom>
              <a:ln>
                <a:noFill/>
              </a:ln>
              <a:effectLst>
                <a:outerShdw blurRad="292100" dist="139700" dir="2700000" algn="tl" rotWithShape="0">
                  <a:srgbClr val="333333">
                    <a:alpha val="65000"/>
                  </a:srgbClr>
                </a:outerShdw>
              </a:effectLst>
            </p:spPr>
          </p:pic>
        </p:grpSp>
      </p:grpSp>
      <p:pic>
        <p:nvPicPr>
          <p:cNvPr id="4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53100" y="3150031"/>
            <a:ext cx="1752418" cy="88326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19"/>
          <p:cNvSpPr txBox="1">
            <a:spLocks noChangeArrowheads="1"/>
          </p:cNvSpPr>
          <p:nvPr/>
        </p:nvSpPr>
        <p:spPr bwMode="auto">
          <a:xfrm>
            <a:off x="9291053" y="4122140"/>
            <a:ext cx="1476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ea typeface="黑体" pitchFamily="49" charset="-122"/>
              </a:defRPr>
            </a:lvl1pPr>
            <a:lvl2pPr marL="742950" indent="-285750" eaLnBrk="0" hangingPunct="0">
              <a:defRPr sz="4400">
                <a:solidFill>
                  <a:schemeClr val="tx1"/>
                </a:solidFill>
                <a:latin typeface="Arial" pitchFamily="34" charset="0"/>
                <a:ea typeface="黑体" pitchFamily="49" charset="-122"/>
              </a:defRPr>
            </a:lvl2pPr>
            <a:lvl3pPr marL="1143000" indent="-228600" eaLnBrk="0" hangingPunct="0">
              <a:defRPr sz="4400">
                <a:solidFill>
                  <a:schemeClr val="tx1"/>
                </a:solidFill>
                <a:latin typeface="Arial" pitchFamily="34" charset="0"/>
                <a:ea typeface="黑体" pitchFamily="49" charset="-122"/>
              </a:defRPr>
            </a:lvl3pPr>
            <a:lvl4pPr marL="1600200" indent="-228600" eaLnBrk="0" hangingPunct="0">
              <a:defRPr sz="4400">
                <a:solidFill>
                  <a:schemeClr val="tx1"/>
                </a:solidFill>
                <a:latin typeface="Arial" pitchFamily="34" charset="0"/>
                <a:ea typeface="黑体" pitchFamily="49" charset="-122"/>
              </a:defRPr>
            </a:lvl4pPr>
            <a:lvl5pPr marL="2057400" indent="-228600" eaLnBrk="0" hangingPunct="0">
              <a:defRPr sz="4400">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4400">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4400">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4400">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4400">
                <a:solidFill>
                  <a:schemeClr val="tx1"/>
                </a:solidFill>
                <a:latin typeface="Arial" pitchFamily="34" charset="0"/>
                <a:ea typeface="黑体" pitchFamily="49" charset="-122"/>
              </a:defRPr>
            </a:lvl9pPr>
          </a:lstStyle>
          <a:p>
            <a:pPr algn="ctr" eaLnBrk="1" hangingPunct="1"/>
            <a:r>
              <a:rPr lang="zh-CN" altLang="en-US" sz="1400" dirty="0"/>
              <a:t>如皋宏新</a:t>
            </a:r>
            <a:endParaRPr lang="en-US" altLang="zh-CN" sz="1400" dirty="0"/>
          </a:p>
          <a:p>
            <a:pPr algn="ctr" eaLnBrk="1" hangingPunct="1"/>
            <a:r>
              <a:rPr lang="zh-CN" altLang="en-US" sz="1400" dirty="0"/>
              <a:t>（江苏南通）</a:t>
            </a:r>
          </a:p>
        </p:txBody>
      </p:sp>
    </p:spTree>
    <p:extLst>
      <p:ext uri="{BB962C8B-B14F-4D97-AF65-F5344CB8AC3E}">
        <p14:creationId xmlns:p14="http://schemas.microsoft.com/office/powerpoint/2010/main" val="364274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0257"/>
                                        </p:tgtEl>
                                        <p:attrNameLst>
                                          <p:attrName>style.visibility</p:attrName>
                                        </p:attrNameLst>
                                      </p:cBhvr>
                                      <p:to>
                                        <p:strVal val="visible"/>
                                      </p:to>
                                    </p:set>
                                    <p:animEffect transition="in" filter="fade">
                                      <p:cBhvr>
                                        <p:cTn id="21" dur="500"/>
                                        <p:tgtEl>
                                          <p:spTgt spid="1025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Trebuchet MS"/>
        <a:ea typeface="黑体"/>
        <a:cs typeface="黑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自定义设计方案">
  <a:themeElements>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自定义设计方案">
      <a:majorFont>
        <a:latin typeface="Trebuchet MS"/>
        <a:ea typeface="黑体"/>
        <a:cs typeface="黑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自定义设计方案">
  <a:themeElements>
    <a:clrScheme name="3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自定义设计方案">
      <a:majorFont>
        <a:latin typeface="Trebuchet MS"/>
        <a:ea typeface="黑体"/>
        <a:cs typeface="黑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3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自定义设计方案">
  <a:themeElements>
    <a:clrScheme name="4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4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黑体"/>
        <a:cs typeface="宋体"/>
      </a:majorFont>
      <a:minorFont>
        <a:latin typeface="Arial"/>
        <a:ea typeface="黑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43050"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43050"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3000" b="0" i="0" u="none" strike="noStrike" cap="none" normalizeH="0" baseline="0" smtClean="0">
            <a:ln>
              <a:noFill/>
            </a:ln>
            <a:solidFill>
              <a:schemeClr val="tx1"/>
            </a:solidFill>
            <a:effectLst/>
            <a:latin typeface="Arial" pitchFamily="34" charset="0"/>
            <a:ea typeface="微软雅黑"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3000" b="0" i="0" u="none" strike="noStrike" cap="none" normalizeH="0" baseline="0" smtClean="0">
            <a:ln>
              <a:noFill/>
            </a:ln>
            <a:solidFill>
              <a:schemeClr val="tx1"/>
            </a:solidFill>
            <a:effectLst/>
            <a:latin typeface="Arial" pitchFamily="34" charset="0"/>
            <a:ea typeface="微软雅黑" pitchFamily="34"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自定义设计方案">
  <a:themeElements>
    <a:clrScheme name="7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7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自定义设计方案">
  <a:themeElements>
    <a:clrScheme name="4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4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自定义设计方案">
  <a:themeElements>
    <a:clrScheme name="7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7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自定义设计方案">
  <a:themeElements>
    <a:clrScheme name="8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8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3000" b="0" i="0" u="none" strike="noStrike" cap="none" normalizeH="0" baseline="0" smtClean="0">
            <a:ln>
              <a:noFill/>
            </a:ln>
            <a:solidFill>
              <a:schemeClr val="tx1"/>
            </a:solidFill>
            <a:effectLst/>
            <a:latin typeface="Arial" pitchFamily="34" charset="0"/>
            <a:ea typeface="微软雅黑"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3000" b="0" i="0" u="none" strike="noStrike" cap="none" normalizeH="0" baseline="0" smtClean="0">
            <a:ln>
              <a:noFill/>
            </a:ln>
            <a:solidFill>
              <a:schemeClr val="tx1"/>
            </a:solidFill>
            <a:effectLst/>
            <a:latin typeface="Arial" pitchFamily="34" charset="0"/>
            <a:ea typeface="微软雅黑" pitchFamily="34"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Trebuchet MS"/>
        <a:ea typeface="黑体"/>
        <a:cs typeface="黑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默认设计模板">
  <a:themeElements>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3000" b="0" i="0" u="none" strike="noStrike" cap="none" normalizeH="0" baseline="0" smtClean="0">
            <a:ln>
              <a:noFill/>
            </a:ln>
            <a:solidFill>
              <a:schemeClr val="tx1"/>
            </a:solidFill>
            <a:effectLst/>
            <a:latin typeface="Arial" pitchFamily="34" charset="0"/>
            <a:ea typeface="微软雅黑"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3000" b="0" i="0" u="none" strike="noStrike" cap="none" normalizeH="0" baseline="0" smtClean="0">
            <a:ln>
              <a:noFill/>
            </a:ln>
            <a:solidFill>
              <a:schemeClr val="tx1"/>
            </a:solidFill>
            <a:effectLst/>
            <a:latin typeface="Arial" pitchFamily="34" charset="0"/>
            <a:ea typeface="微软雅黑" pitchFamily="34" charset="-122"/>
          </a:defRPr>
        </a:defPPr>
      </a:lstStyle>
    </a:ln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6_自定义设计方案">
  <a:themeElements>
    <a:clrScheme name="7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7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Profile">
  <a:themeElements>
    <a:clrScheme name="2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2_Profile">
      <a:majorFont>
        <a:latin typeface="Tahoma"/>
        <a:ea typeface="黑体"/>
        <a:cs typeface=""/>
      </a:majorFont>
      <a:minorFont>
        <a:latin typeface="Tahom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08050" marR="0" indent="-436563" algn="l" defTabSz="914400" rtl="0" eaLnBrk="1" fontAlgn="base" latinLnBrk="0" hangingPunct="1">
          <a:lnSpc>
            <a:spcPct val="100000"/>
          </a:lnSpc>
          <a:spcBef>
            <a:spcPct val="20000"/>
          </a:spcBef>
          <a:spcAft>
            <a:spcPct val="0"/>
          </a:spcAft>
          <a:buClr>
            <a:schemeClr val="accent2"/>
          </a:buClr>
          <a:buSzTx/>
          <a:buFont typeface="Wingdings" pitchFamily="2" charset="2"/>
          <a:buChar char="n"/>
          <a:tabLst/>
          <a:defRPr kumimoji="0" lang="zh-CN" altLang="en-US" sz="2600" b="0" i="0" u="none" strike="noStrike" cap="none" normalizeH="0" baseline="0" smtClean="0">
            <a:ln>
              <a:noFill/>
            </a:ln>
            <a:solidFill>
              <a:schemeClr val="tx1"/>
            </a:solidFill>
            <a:effectLst/>
            <a:latin typeface="Tahoma" pitchFamily="34" charset="0"/>
            <a:ea typeface="黑体"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08050" marR="0" indent="-436563" algn="l" defTabSz="914400" rtl="0" eaLnBrk="1" fontAlgn="base" latinLnBrk="0" hangingPunct="1">
          <a:lnSpc>
            <a:spcPct val="100000"/>
          </a:lnSpc>
          <a:spcBef>
            <a:spcPct val="20000"/>
          </a:spcBef>
          <a:spcAft>
            <a:spcPct val="0"/>
          </a:spcAft>
          <a:buClr>
            <a:schemeClr val="accent2"/>
          </a:buClr>
          <a:buSzTx/>
          <a:buFont typeface="Wingdings" pitchFamily="2" charset="2"/>
          <a:buChar char="n"/>
          <a:tabLst/>
          <a:defRPr kumimoji="0" lang="zh-CN" altLang="en-US" sz="2600" b="0" i="0" u="none" strike="noStrike" cap="none" normalizeH="0" baseline="0" smtClean="0">
            <a:ln>
              <a:noFill/>
            </a:ln>
            <a:solidFill>
              <a:schemeClr val="tx1"/>
            </a:solidFill>
            <a:effectLst/>
            <a:latin typeface="Tahoma" pitchFamily="34" charset="0"/>
            <a:ea typeface="黑体" pitchFamily="2" charset="-122"/>
          </a:defRPr>
        </a:defPPr>
      </a:lstStyle>
    </a:lnDef>
  </a:objectDefaults>
  <a:extraClrSchemeLst>
    <a:extraClrScheme>
      <a:clrScheme name="2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2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2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2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2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2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2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2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2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自定义设计方案">
  <a:themeElements>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自定义设计方案">
      <a:majorFont>
        <a:latin typeface="Trebuchet MS"/>
        <a:ea typeface="黑体"/>
        <a:cs typeface="黑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自定义设计方案">
  <a:themeElements>
    <a:clrScheme name="3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自定义设计方案">
      <a:majorFont>
        <a:latin typeface="Trebuchet MS"/>
        <a:ea typeface="黑体"/>
        <a:cs typeface="黑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3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自定义设计方案">
  <a:themeElements>
    <a:clrScheme name="4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4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自定义设计方案">
  <a:themeElements>
    <a:clrScheme name="6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6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自定义设计方案">
  <a:themeElements>
    <a:clrScheme name="7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7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自定义设计方案">
  <a:themeElements>
    <a:clrScheme name="8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自定义设计方案">
      <a:majorFont>
        <a:latin typeface="Trebuchet MS"/>
        <a:ea typeface="黑体"/>
        <a:cs typeface="黑体"/>
      </a:majorFont>
      <a:minorFont>
        <a:latin typeface="Trebuchet MS"/>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8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Trebuchet MS"/>
        <a:ea typeface="黑体"/>
        <a:cs typeface="黑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3839</TotalTime>
  <Words>2317</Words>
  <Application>Microsoft Office PowerPoint</Application>
  <PresentationFormat>自定义</PresentationFormat>
  <Paragraphs>465</Paragraphs>
  <Slides>60</Slides>
  <Notes>6</Notes>
  <HiddenSlides>0</HiddenSlides>
  <MMClips>0</MMClips>
  <ScaleCrop>false</ScaleCrop>
  <HeadingPairs>
    <vt:vector size="8" baseType="variant">
      <vt:variant>
        <vt:lpstr>已用的字体</vt:lpstr>
      </vt:variant>
      <vt:variant>
        <vt:i4>12</vt:i4>
      </vt:variant>
      <vt:variant>
        <vt:lpstr>主题</vt:lpstr>
      </vt:variant>
      <vt:variant>
        <vt:i4>22</vt:i4>
      </vt:variant>
      <vt:variant>
        <vt:lpstr>嵌入 OLE 服务器</vt:lpstr>
      </vt:variant>
      <vt:variant>
        <vt:i4>2</vt:i4>
      </vt:variant>
      <vt:variant>
        <vt:lpstr>幻灯片标题</vt:lpstr>
      </vt:variant>
      <vt:variant>
        <vt:i4>60</vt:i4>
      </vt:variant>
    </vt:vector>
  </HeadingPairs>
  <TitlesOfParts>
    <vt:vector size="96" baseType="lpstr">
      <vt:lpstr>Malgun Gothic</vt:lpstr>
      <vt:lpstr>黑体</vt:lpstr>
      <vt:lpstr>华文行楷</vt:lpstr>
      <vt:lpstr>华文楷体</vt:lpstr>
      <vt:lpstr>宋体</vt:lpstr>
      <vt:lpstr>微软雅黑</vt:lpstr>
      <vt:lpstr>Arial</vt:lpstr>
      <vt:lpstr>Impact</vt:lpstr>
      <vt:lpstr>Tahoma</vt:lpstr>
      <vt:lpstr>Times New Roman</vt:lpstr>
      <vt:lpstr>Trebuchet MS</vt:lpstr>
      <vt:lpstr>Wingdings</vt:lpstr>
      <vt:lpstr>自定义设计方案</vt:lpstr>
      <vt:lpstr>1_自定义设计方案</vt:lpstr>
      <vt:lpstr>2_自定义设计方案</vt:lpstr>
      <vt:lpstr>3_自定义设计方案</vt:lpstr>
      <vt:lpstr>4_自定义设计方案</vt:lpstr>
      <vt:lpstr>6_自定义设计方案</vt:lpstr>
      <vt:lpstr>7_自定义设计方案</vt:lpstr>
      <vt:lpstr>8_自定义设计方案</vt:lpstr>
      <vt:lpstr>9_自定义设计方案</vt:lpstr>
      <vt:lpstr>10_自定义设计方案</vt:lpstr>
      <vt:lpstr>11_自定义设计方案</vt:lpstr>
      <vt:lpstr>13_自定义设计方案</vt:lpstr>
      <vt:lpstr>3_默认设计模板</vt:lpstr>
      <vt:lpstr>2_默认设计模板</vt:lpstr>
      <vt:lpstr>12_自定义设计方案</vt:lpstr>
      <vt:lpstr>5_自定义设计方案</vt:lpstr>
      <vt:lpstr>14_自定义设计方案</vt:lpstr>
      <vt:lpstr>15_自定义设计方案</vt:lpstr>
      <vt:lpstr>4_默认设计模板</vt:lpstr>
      <vt:lpstr>5_默认设计模板</vt:lpstr>
      <vt:lpstr>16_自定义设计方案</vt:lpstr>
      <vt:lpstr>2_Profile</vt:lpstr>
      <vt:lpstr>Image</vt:lpstr>
      <vt:lpstr>图表</vt:lpstr>
      <vt:lpstr>PowerPoint 演示文稿</vt:lpstr>
      <vt:lpstr>PowerPoint 演示文稿</vt:lpstr>
      <vt:lpstr>集团公司简介</vt:lpstr>
      <vt:lpstr>成长历程</vt:lpstr>
      <vt:lpstr>研发体系</vt:lpstr>
      <vt:lpstr>研发体系</vt:lpstr>
      <vt:lpstr>研发模式</vt:lpstr>
      <vt:lpstr>生产基地</vt:lpstr>
      <vt:lpstr>集团—生产基地</vt:lpstr>
      <vt:lpstr>生产开发模式</vt:lpstr>
      <vt:lpstr>我们的市场</vt:lpstr>
      <vt:lpstr>集团公司荣誉</vt:lpstr>
      <vt:lpstr>集团公司组织机构</vt:lpstr>
      <vt:lpstr>PowerPoint 演示文稿</vt:lpstr>
      <vt:lpstr>海嘉诺公司简介</vt:lpstr>
      <vt:lpstr>海嘉诺公司组织架构</vt:lpstr>
      <vt:lpstr>发展战略</vt:lpstr>
      <vt:lpstr>愿景使命</vt:lpstr>
      <vt:lpstr>行业地位</vt:lpstr>
      <vt:lpstr>核心产品–营养品添加剂</vt:lpstr>
      <vt:lpstr>营销网络</vt:lpstr>
      <vt:lpstr>PowerPoint 演示文稿</vt:lpstr>
      <vt:lpstr>PowerPoint 演示文稿</vt:lpstr>
      <vt:lpstr>生产基地</vt:lpstr>
      <vt:lpstr>PowerPoint 演示文稿</vt:lpstr>
      <vt:lpstr>PowerPoint 演示文稿</vt:lpstr>
      <vt:lpstr>PowerPoint 演示文稿</vt:lpstr>
      <vt:lpstr>发展战略</vt:lpstr>
      <vt:lpstr>赤峰生产基地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发展战略</vt:lpstr>
      <vt:lpstr>产品线</vt:lpstr>
      <vt:lpstr>PowerPoint 演示文稿</vt:lpstr>
      <vt:lpstr>大丰基地鸟瞰图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Acebright</dc:title>
  <dc:creator>Acebright</dc:creator>
  <cp:lastModifiedBy>夏 天</cp:lastModifiedBy>
  <cp:revision>384</cp:revision>
  <cp:lastPrinted>2018-09-21T05:55:34Z</cp:lastPrinted>
  <dcterms:created xsi:type="dcterms:W3CDTF">2014-06-07T23:21:28Z</dcterms:created>
  <dcterms:modified xsi:type="dcterms:W3CDTF">2020-11-17T06:32:51Z</dcterms:modified>
</cp:coreProperties>
</file>